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5" r:id="rId11"/>
    <p:sldId id="264" r:id="rId12"/>
    <p:sldId id="263" r:id="rId13"/>
    <p:sldId id="272" r:id="rId14"/>
    <p:sldId id="271" r:id="rId15"/>
    <p:sldId id="270" r:id="rId16"/>
    <p:sldId id="269" r:id="rId17"/>
    <p:sldId id="268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  <p:sldId id="281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C896-9F70-4608-AFB6-210E1E981EC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53A7-B69A-4837-8814-9BF915EE79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3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C896-9F70-4608-AFB6-210E1E981EC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53A7-B69A-4837-8814-9BF915EE79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0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C896-9F70-4608-AFB6-210E1E981EC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53A7-B69A-4837-8814-9BF915EE79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3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C896-9F70-4608-AFB6-210E1E981EC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53A7-B69A-4837-8814-9BF915EE79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3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C896-9F70-4608-AFB6-210E1E981EC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53A7-B69A-4837-8814-9BF915EE79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0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C896-9F70-4608-AFB6-210E1E981EC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53A7-B69A-4837-8814-9BF915EE79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4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C896-9F70-4608-AFB6-210E1E981EC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53A7-B69A-4837-8814-9BF915EE79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6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C896-9F70-4608-AFB6-210E1E981EC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53A7-B69A-4837-8814-9BF915EE79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4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C896-9F70-4608-AFB6-210E1E981EC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53A7-B69A-4837-8814-9BF915EE79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4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C896-9F70-4608-AFB6-210E1E981EC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53A7-B69A-4837-8814-9BF915EE79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2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C896-9F70-4608-AFB6-210E1E981EC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53A7-B69A-4837-8814-9BF915EE79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C896-9F70-4608-AFB6-210E1E981EC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C53A7-B69A-4837-8814-9BF915EE79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5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2" y="443060"/>
            <a:ext cx="10804413" cy="612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8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6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0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8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7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4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90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12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24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4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31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02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97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51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31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05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9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4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9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8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7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4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6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7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58"/>
            <a:ext cx="12192000" cy="6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60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2</cp:revision>
  <dcterms:created xsi:type="dcterms:W3CDTF">2024-09-29T22:56:38Z</dcterms:created>
  <dcterms:modified xsi:type="dcterms:W3CDTF">2024-09-29T23:05:58Z</dcterms:modified>
</cp:coreProperties>
</file>