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61" r:id="rId4"/>
    <p:sldId id="262" r:id="rId5"/>
    <p:sldId id="263" r:id="rId6"/>
    <p:sldId id="264" r:id="rId7"/>
    <p:sldId id="265" r:id="rId8"/>
    <p:sldId id="266" r:id="rId9"/>
    <p:sldId id="267" r:id="rId10"/>
    <p:sldId id="268" r:id="rId11"/>
    <p:sldId id="269" r:id="rId12"/>
    <p:sldId id="274" r:id="rId13"/>
    <p:sldId id="275" r:id="rId14"/>
    <p:sldId id="278" r:id="rId15"/>
    <p:sldId id="277" r:id="rId16"/>
    <p:sldId id="276" r:id="rId17"/>
    <p:sldId id="272" r:id="rId18"/>
    <p:sldId id="273" r:id="rId19"/>
    <p:sldId id="271" r:id="rId20"/>
    <p:sldId id="270" r:id="rId21"/>
    <p:sldId id="279" r:id="rId22"/>
    <p:sldId id="281" r:id="rId23"/>
    <p:sldId id="285" r:id="rId24"/>
    <p:sldId id="284" r:id="rId25"/>
  </p:sldIdLst>
  <p:sldSz cx="1345247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C2E6E-7235-498A-8336-36FCC2931C96}" v="270" dt="2024-10-06T11:37:54.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58"/>
  </p:normalViewPr>
  <p:slideViewPr>
    <p:cSldViewPr snapToGrid="0">
      <p:cViewPr varScale="1">
        <p:scale>
          <a:sx n="65" d="100"/>
          <a:sy n="65" d="100"/>
        </p:scale>
        <p:origin x="6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Gómez Palencia" userId="93ae57dee883b56e" providerId="LiveId" clId="{9305CC49-7DF1-4D63-9723-87574A406DE1}"/>
    <pc:docChg chg="undo custSel addSld modSld">
      <pc:chgData name="Patricia Gómez Palencia" userId="93ae57dee883b56e" providerId="LiveId" clId="{9305CC49-7DF1-4D63-9723-87574A406DE1}" dt="2024-09-26T16:56:15.168" v="213" actId="255"/>
      <pc:docMkLst>
        <pc:docMk/>
      </pc:docMkLst>
      <pc:sldChg chg="addSp delSp modSp mod">
        <pc:chgData name="Patricia Gómez Palencia" userId="93ae57dee883b56e" providerId="LiveId" clId="{9305CC49-7DF1-4D63-9723-87574A406DE1}" dt="2024-09-26T16:41:48.901" v="149" actId="1076"/>
        <pc:sldMkLst>
          <pc:docMk/>
          <pc:sldMk cId="1138594678" sldId="270"/>
        </pc:sldMkLst>
        <pc:spChg chg="add mod">
          <ac:chgData name="Patricia Gómez Palencia" userId="93ae57dee883b56e" providerId="LiveId" clId="{9305CC49-7DF1-4D63-9723-87574A406DE1}" dt="2024-09-26T16:36:29.143" v="115" actId="1076"/>
          <ac:spMkLst>
            <pc:docMk/>
            <pc:sldMk cId="1138594678" sldId="270"/>
            <ac:spMk id="2" creationId="{6A69B646-684A-136F-253F-7BFCA8FED27E}"/>
          </ac:spMkLst>
        </pc:spChg>
        <pc:spChg chg="add mod">
          <ac:chgData name="Patricia Gómez Palencia" userId="93ae57dee883b56e" providerId="LiveId" clId="{9305CC49-7DF1-4D63-9723-87574A406DE1}" dt="2024-09-26T16:37:23.358" v="123" actId="1076"/>
          <ac:spMkLst>
            <pc:docMk/>
            <pc:sldMk cId="1138594678" sldId="270"/>
            <ac:spMk id="4" creationId="{721763B3-245A-66C4-1E88-620045224AEA}"/>
          </ac:spMkLst>
        </pc:spChg>
        <pc:spChg chg="del">
          <ac:chgData name="Patricia Gómez Palencia" userId="93ae57dee883b56e" providerId="LiveId" clId="{9305CC49-7DF1-4D63-9723-87574A406DE1}" dt="2024-09-26T16:36:00.892" v="112" actId="478"/>
          <ac:spMkLst>
            <pc:docMk/>
            <pc:sldMk cId="1138594678" sldId="270"/>
            <ac:spMk id="6" creationId="{3C09F24E-46DE-28C0-BDAF-A01D094445D4}"/>
          </ac:spMkLst>
        </pc:spChg>
        <pc:spChg chg="add del mod">
          <ac:chgData name="Patricia Gómez Palencia" userId="93ae57dee883b56e" providerId="LiveId" clId="{9305CC49-7DF1-4D63-9723-87574A406DE1}" dt="2024-09-26T16:37:05.643" v="119" actId="478"/>
          <ac:spMkLst>
            <pc:docMk/>
            <pc:sldMk cId="1138594678" sldId="270"/>
            <ac:spMk id="9" creationId="{BAB6C51F-4B14-37D9-4ACE-D41317E66A1E}"/>
          </ac:spMkLst>
        </pc:spChg>
        <pc:spChg chg="add mod">
          <ac:chgData name="Patricia Gómez Palencia" userId="93ae57dee883b56e" providerId="LiveId" clId="{9305CC49-7DF1-4D63-9723-87574A406DE1}" dt="2024-09-26T16:37:20.520" v="122" actId="14100"/>
          <ac:spMkLst>
            <pc:docMk/>
            <pc:sldMk cId="1138594678" sldId="270"/>
            <ac:spMk id="16" creationId="{8B75C443-090A-32ED-8797-1797D38BDACD}"/>
          </ac:spMkLst>
        </pc:spChg>
        <pc:spChg chg="add mod">
          <ac:chgData name="Patricia Gómez Palencia" userId="93ae57dee883b56e" providerId="LiveId" clId="{9305CC49-7DF1-4D63-9723-87574A406DE1}" dt="2024-09-26T16:41:46.518" v="148" actId="1076"/>
          <ac:spMkLst>
            <pc:docMk/>
            <pc:sldMk cId="1138594678" sldId="270"/>
            <ac:spMk id="19" creationId="{00AC12EB-5E3B-1F22-41ED-52D780F897E2}"/>
          </ac:spMkLst>
        </pc:spChg>
        <pc:spChg chg="add mod">
          <ac:chgData name="Patricia Gómez Palencia" userId="93ae57dee883b56e" providerId="LiveId" clId="{9305CC49-7DF1-4D63-9723-87574A406DE1}" dt="2024-09-26T16:37:55.594" v="128" actId="255"/>
          <ac:spMkLst>
            <pc:docMk/>
            <pc:sldMk cId="1138594678" sldId="270"/>
            <ac:spMk id="20" creationId="{9E97A015-7C09-2E8B-788A-63A06442A5A6}"/>
          </ac:spMkLst>
        </pc:spChg>
        <pc:spChg chg="add del mod">
          <ac:chgData name="Patricia Gómez Palencia" userId="93ae57dee883b56e" providerId="LiveId" clId="{9305CC49-7DF1-4D63-9723-87574A406DE1}" dt="2024-09-26T16:38:06.123" v="130" actId="478"/>
          <ac:spMkLst>
            <pc:docMk/>
            <pc:sldMk cId="1138594678" sldId="270"/>
            <ac:spMk id="21" creationId="{CBB3E8B8-34E7-BF3C-4309-BE09E94C104E}"/>
          </ac:spMkLst>
        </pc:spChg>
        <pc:spChg chg="add mod">
          <ac:chgData name="Patricia Gómez Palencia" userId="93ae57dee883b56e" providerId="LiveId" clId="{9305CC49-7DF1-4D63-9723-87574A406DE1}" dt="2024-09-26T16:41:48.901" v="149" actId="1076"/>
          <ac:spMkLst>
            <pc:docMk/>
            <pc:sldMk cId="1138594678" sldId="270"/>
            <ac:spMk id="22" creationId="{6050D479-8FC9-F0FA-AD30-98577356ACAA}"/>
          </ac:spMkLst>
        </pc:spChg>
        <pc:spChg chg="add mod">
          <ac:chgData name="Patricia Gómez Palencia" userId="93ae57dee883b56e" providerId="LiveId" clId="{9305CC49-7DF1-4D63-9723-87574A406DE1}" dt="2024-09-26T16:39:40.152" v="136" actId="255"/>
          <ac:spMkLst>
            <pc:docMk/>
            <pc:sldMk cId="1138594678" sldId="270"/>
            <ac:spMk id="23" creationId="{D5BA950C-E2E6-C9A7-2329-736ECF4013E8}"/>
          </ac:spMkLst>
        </pc:spChg>
        <pc:spChg chg="add mod">
          <ac:chgData name="Patricia Gómez Palencia" userId="93ae57dee883b56e" providerId="LiveId" clId="{9305CC49-7DF1-4D63-9723-87574A406DE1}" dt="2024-09-26T16:39:51.102" v="138" actId="1076"/>
          <ac:spMkLst>
            <pc:docMk/>
            <pc:sldMk cId="1138594678" sldId="270"/>
            <ac:spMk id="24" creationId="{D48F65B8-28C6-5F29-F89A-057A27CA74B9}"/>
          </ac:spMkLst>
        </pc:spChg>
        <pc:spChg chg="add del mod">
          <ac:chgData name="Patricia Gómez Palencia" userId="93ae57dee883b56e" providerId="LiveId" clId="{9305CC49-7DF1-4D63-9723-87574A406DE1}" dt="2024-09-26T16:40:03.239" v="140" actId="478"/>
          <ac:spMkLst>
            <pc:docMk/>
            <pc:sldMk cId="1138594678" sldId="270"/>
            <ac:spMk id="25" creationId="{6A0DA15A-26B1-5642-5C44-08C20439D49F}"/>
          </ac:spMkLst>
        </pc:spChg>
        <pc:spChg chg="add del mod">
          <ac:chgData name="Patricia Gómez Palencia" userId="93ae57dee883b56e" providerId="LiveId" clId="{9305CC49-7DF1-4D63-9723-87574A406DE1}" dt="2024-09-26T16:40:39.658" v="142" actId="478"/>
          <ac:spMkLst>
            <pc:docMk/>
            <pc:sldMk cId="1138594678" sldId="270"/>
            <ac:spMk id="26" creationId="{C66A1BFB-44DD-6E21-559A-B491E4F10493}"/>
          </ac:spMkLst>
        </pc:spChg>
        <pc:spChg chg="add del mod">
          <ac:chgData name="Patricia Gómez Palencia" userId="93ae57dee883b56e" providerId="LiveId" clId="{9305CC49-7DF1-4D63-9723-87574A406DE1}" dt="2024-09-26T16:41:01.112" v="144" actId="478"/>
          <ac:spMkLst>
            <pc:docMk/>
            <pc:sldMk cId="1138594678" sldId="270"/>
            <ac:spMk id="27" creationId="{54E8CBA3-9B91-7D56-E5F5-CAC2FCDC035A}"/>
          </ac:spMkLst>
        </pc:spChg>
        <pc:spChg chg="add mod">
          <ac:chgData name="Patricia Gómez Palencia" userId="93ae57dee883b56e" providerId="LiveId" clId="{9305CC49-7DF1-4D63-9723-87574A406DE1}" dt="2024-09-26T16:41:36.484" v="147" actId="255"/>
          <ac:spMkLst>
            <pc:docMk/>
            <pc:sldMk cId="1138594678" sldId="270"/>
            <ac:spMk id="28" creationId="{A1E12A85-3221-BC92-F664-D8D2B4923895}"/>
          </ac:spMkLst>
        </pc:spChg>
        <pc:picChg chg="del">
          <ac:chgData name="Patricia Gómez Palencia" userId="93ae57dee883b56e" providerId="LiveId" clId="{9305CC49-7DF1-4D63-9723-87574A406DE1}" dt="2024-09-26T16:36:21.737" v="113" actId="478"/>
          <ac:picMkLst>
            <pc:docMk/>
            <pc:sldMk cId="1138594678" sldId="270"/>
            <ac:picMk id="8" creationId="{40F86E53-66F9-7CB8-FAC8-3BAA433EDA10}"/>
          </ac:picMkLst>
        </pc:picChg>
      </pc:sldChg>
      <pc:sldChg chg="addSp delSp modSp mod">
        <pc:chgData name="Patricia Gómez Palencia" userId="93ae57dee883b56e" providerId="LiveId" clId="{9305CC49-7DF1-4D63-9723-87574A406DE1}" dt="2024-09-26T14:09:38.255" v="111" actId="255"/>
        <pc:sldMkLst>
          <pc:docMk/>
          <pc:sldMk cId="641650937" sldId="271"/>
        </pc:sldMkLst>
        <pc:spChg chg="del">
          <ac:chgData name="Patricia Gómez Palencia" userId="93ae57dee883b56e" providerId="LiveId" clId="{9305CC49-7DF1-4D63-9723-87574A406DE1}" dt="2024-09-26T14:06:24.555" v="89" actId="478"/>
          <ac:spMkLst>
            <pc:docMk/>
            <pc:sldMk cId="641650937" sldId="271"/>
            <ac:spMk id="2" creationId="{DCC62A1A-C8BC-0ACA-E775-C4C58A08EBE4}"/>
          </ac:spMkLst>
        </pc:spChg>
        <pc:spChg chg="del">
          <ac:chgData name="Patricia Gómez Palencia" userId="93ae57dee883b56e" providerId="LiveId" clId="{9305CC49-7DF1-4D63-9723-87574A406DE1}" dt="2024-09-26T14:06:48.068" v="92" actId="478"/>
          <ac:spMkLst>
            <pc:docMk/>
            <pc:sldMk cId="641650937" sldId="271"/>
            <ac:spMk id="4" creationId="{4B20BE5C-83CE-D5F5-14FA-5A93ADB79655}"/>
          </ac:spMkLst>
        </pc:spChg>
        <pc:spChg chg="add mod">
          <ac:chgData name="Patricia Gómez Palencia" userId="93ae57dee883b56e" providerId="LiveId" clId="{9305CC49-7DF1-4D63-9723-87574A406DE1}" dt="2024-09-26T14:06:33.611" v="91" actId="1076"/>
          <ac:spMkLst>
            <pc:docMk/>
            <pc:sldMk cId="641650937" sldId="271"/>
            <ac:spMk id="6" creationId="{F59DF8A8-F61D-62C9-0AC3-C83F65E85138}"/>
          </ac:spMkLst>
        </pc:spChg>
        <pc:spChg chg="add mod">
          <ac:chgData name="Patricia Gómez Palencia" userId="93ae57dee883b56e" providerId="LiveId" clId="{9305CC49-7DF1-4D63-9723-87574A406DE1}" dt="2024-09-26T14:06:50.287" v="93"/>
          <ac:spMkLst>
            <pc:docMk/>
            <pc:sldMk cId="641650937" sldId="271"/>
            <ac:spMk id="8" creationId="{03FADCE9-9950-FE18-DE98-ED2087B96313}"/>
          </ac:spMkLst>
        </pc:spChg>
        <pc:spChg chg="add mod">
          <ac:chgData name="Patricia Gómez Palencia" userId="93ae57dee883b56e" providerId="LiveId" clId="{9305CC49-7DF1-4D63-9723-87574A406DE1}" dt="2024-09-26T14:07:34.799" v="97" actId="14100"/>
          <ac:spMkLst>
            <pc:docMk/>
            <pc:sldMk cId="641650937" sldId="271"/>
            <ac:spMk id="9" creationId="{71F6954F-2229-1E89-41AB-C8DBA668A115}"/>
          </ac:spMkLst>
        </pc:spChg>
        <pc:spChg chg="add mod">
          <ac:chgData name="Patricia Gómez Palencia" userId="93ae57dee883b56e" providerId="LiveId" clId="{9305CC49-7DF1-4D63-9723-87574A406DE1}" dt="2024-09-26T14:07:46.981" v="99" actId="1076"/>
          <ac:spMkLst>
            <pc:docMk/>
            <pc:sldMk cId="641650937" sldId="271"/>
            <ac:spMk id="16" creationId="{8C29C4EC-F0B3-D6CE-37C7-71D69684E97C}"/>
          </ac:spMkLst>
        </pc:spChg>
        <pc:spChg chg="add mod">
          <ac:chgData name="Patricia Gómez Palencia" userId="93ae57dee883b56e" providerId="LiveId" clId="{9305CC49-7DF1-4D63-9723-87574A406DE1}" dt="2024-09-26T14:08:00.308" v="101" actId="1076"/>
          <ac:spMkLst>
            <pc:docMk/>
            <pc:sldMk cId="641650937" sldId="271"/>
            <ac:spMk id="19" creationId="{30C54973-195F-00CC-3CAA-37445C9DA633}"/>
          </ac:spMkLst>
        </pc:spChg>
        <pc:spChg chg="add mod">
          <ac:chgData name="Patricia Gómez Palencia" userId="93ae57dee883b56e" providerId="LiveId" clId="{9305CC49-7DF1-4D63-9723-87574A406DE1}" dt="2024-09-26T14:09:18.708" v="107" actId="1076"/>
          <ac:spMkLst>
            <pc:docMk/>
            <pc:sldMk cId="641650937" sldId="271"/>
            <ac:spMk id="21" creationId="{E50D5648-1668-1798-54F2-5F1990BBDF65}"/>
          </ac:spMkLst>
        </pc:spChg>
        <pc:spChg chg="add mod">
          <ac:chgData name="Patricia Gómez Palencia" userId="93ae57dee883b56e" providerId="LiveId" clId="{9305CC49-7DF1-4D63-9723-87574A406DE1}" dt="2024-09-26T14:09:38.255" v="111" actId="255"/>
          <ac:spMkLst>
            <pc:docMk/>
            <pc:sldMk cId="641650937" sldId="271"/>
            <ac:spMk id="22" creationId="{6D2A8159-C7F6-A063-87FF-EB3CFDD8D261}"/>
          </ac:spMkLst>
        </pc:spChg>
        <pc:picChg chg="add del mod">
          <ac:chgData name="Patricia Gómez Palencia" userId="93ae57dee883b56e" providerId="LiveId" clId="{9305CC49-7DF1-4D63-9723-87574A406DE1}" dt="2024-09-26T14:09:04.328" v="105" actId="478"/>
          <ac:picMkLst>
            <pc:docMk/>
            <pc:sldMk cId="641650937" sldId="271"/>
            <ac:picMk id="20" creationId="{04933B00-0EF0-4D38-CE99-E1BE7D72F3B7}"/>
          </ac:picMkLst>
        </pc:picChg>
      </pc:sldChg>
      <pc:sldChg chg="addSp delSp modSp mod">
        <pc:chgData name="Patricia Gómez Palencia" userId="93ae57dee883b56e" providerId="LiveId" clId="{9305CC49-7DF1-4D63-9723-87574A406DE1}" dt="2024-09-26T14:03:28.455" v="77" actId="255"/>
        <pc:sldMkLst>
          <pc:docMk/>
          <pc:sldMk cId="2650830717" sldId="272"/>
        </pc:sldMkLst>
        <pc:spChg chg="del">
          <ac:chgData name="Patricia Gómez Palencia" userId="93ae57dee883b56e" providerId="LiveId" clId="{9305CC49-7DF1-4D63-9723-87574A406DE1}" dt="2024-09-26T13:44:01.842" v="31" actId="478"/>
          <ac:spMkLst>
            <pc:docMk/>
            <pc:sldMk cId="2650830717" sldId="272"/>
            <ac:spMk id="2" creationId="{DCC62A1A-C8BC-0ACA-E775-C4C58A08EBE4}"/>
          </ac:spMkLst>
        </pc:spChg>
        <pc:spChg chg="del">
          <ac:chgData name="Patricia Gómez Palencia" userId="93ae57dee883b56e" providerId="LiveId" clId="{9305CC49-7DF1-4D63-9723-87574A406DE1}" dt="2024-09-26T13:56:18.547" v="34" actId="478"/>
          <ac:spMkLst>
            <pc:docMk/>
            <pc:sldMk cId="2650830717" sldId="272"/>
            <ac:spMk id="4" creationId="{4B20BE5C-83CE-D5F5-14FA-5A93ADB79655}"/>
          </ac:spMkLst>
        </pc:spChg>
        <pc:spChg chg="add mod">
          <ac:chgData name="Patricia Gómez Palencia" userId="93ae57dee883b56e" providerId="LiveId" clId="{9305CC49-7DF1-4D63-9723-87574A406DE1}" dt="2024-09-26T13:44:12.018" v="33" actId="1076"/>
          <ac:spMkLst>
            <pc:docMk/>
            <pc:sldMk cId="2650830717" sldId="272"/>
            <ac:spMk id="6" creationId="{2837D468-ACEA-DB21-8652-B18D75DB16F0}"/>
          </ac:spMkLst>
        </pc:spChg>
        <pc:spChg chg="add mod">
          <ac:chgData name="Patricia Gómez Palencia" userId="93ae57dee883b56e" providerId="LiveId" clId="{9305CC49-7DF1-4D63-9723-87574A406DE1}" dt="2024-09-26T13:57:25.281" v="44" actId="1076"/>
          <ac:spMkLst>
            <pc:docMk/>
            <pc:sldMk cId="2650830717" sldId="272"/>
            <ac:spMk id="8" creationId="{8F8287F7-15E6-9F11-911A-C384563B99B2}"/>
          </ac:spMkLst>
        </pc:spChg>
        <pc:spChg chg="add del mod">
          <ac:chgData name="Patricia Gómez Palencia" userId="93ae57dee883b56e" providerId="LiveId" clId="{9305CC49-7DF1-4D63-9723-87574A406DE1}" dt="2024-09-26T13:56:55.333" v="40" actId="478"/>
          <ac:spMkLst>
            <pc:docMk/>
            <pc:sldMk cId="2650830717" sldId="272"/>
            <ac:spMk id="9" creationId="{F6110121-6A49-C68B-D54F-8FA9C4A1A9CE}"/>
          </ac:spMkLst>
        </pc:spChg>
        <pc:spChg chg="add mod">
          <ac:chgData name="Patricia Gómez Palencia" userId="93ae57dee883b56e" providerId="LiveId" clId="{9305CC49-7DF1-4D63-9723-87574A406DE1}" dt="2024-09-26T13:59:28.181" v="56" actId="255"/>
          <ac:spMkLst>
            <pc:docMk/>
            <pc:sldMk cId="2650830717" sldId="272"/>
            <ac:spMk id="16" creationId="{C72165E5-C6F8-C73F-205D-1877F0159EF3}"/>
          </ac:spMkLst>
        </pc:spChg>
        <pc:spChg chg="add mod">
          <ac:chgData name="Patricia Gómez Palencia" userId="93ae57dee883b56e" providerId="LiveId" clId="{9305CC49-7DF1-4D63-9723-87574A406DE1}" dt="2024-09-26T13:58:22.982" v="50" actId="1076"/>
          <ac:spMkLst>
            <pc:docMk/>
            <pc:sldMk cId="2650830717" sldId="272"/>
            <ac:spMk id="19" creationId="{0F5A1EAE-7A33-C7FE-C952-8E0645D54C3F}"/>
          </ac:spMkLst>
        </pc:spChg>
        <pc:spChg chg="add mod">
          <ac:chgData name="Patricia Gómez Palencia" userId="93ae57dee883b56e" providerId="LiveId" clId="{9305CC49-7DF1-4D63-9723-87574A406DE1}" dt="2024-09-26T13:59:21.471" v="55" actId="255"/>
          <ac:spMkLst>
            <pc:docMk/>
            <pc:sldMk cId="2650830717" sldId="272"/>
            <ac:spMk id="20" creationId="{B50A1D55-E371-B557-218C-52758B025966}"/>
          </ac:spMkLst>
        </pc:spChg>
        <pc:spChg chg="add mod">
          <ac:chgData name="Patricia Gómez Palencia" userId="93ae57dee883b56e" providerId="LiveId" clId="{9305CC49-7DF1-4D63-9723-87574A406DE1}" dt="2024-09-26T13:59:48.567" v="59" actId="1076"/>
          <ac:spMkLst>
            <pc:docMk/>
            <pc:sldMk cId="2650830717" sldId="272"/>
            <ac:spMk id="21" creationId="{B8B0D015-F845-EA51-01BE-7A15A1803A71}"/>
          </ac:spMkLst>
        </pc:spChg>
        <pc:spChg chg="add del mod">
          <ac:chgData name="Patricia Gómez Palencia" userId="93ae57dee883b56e" providerId="LiveId" clId="{9305CC49-7DF1-4D63-9723-87574A406DE1}" dt="2024-09-26T14:00:00.240" v="61" actId="478"/>
          <ac:spMkLst>
            <pc:docMk/>
            <pc:sldMk cId="2650830717" sldId="272"/>
            <ac:spMk id="22" creationId="{F0F4E86D-BED0-969A-283C-7443F2DAEF4D}"/>
          </ac:spMkLst>
        </pc:spChg>
        <pc:spChg chg="add mod">
          <ac:chgData name="Patricia Gómez Palencia" userId="93ae57dee883b56e" providerId="LiveId" clId="{9305CC49-7DF1-4D63-9723-87574A406DE1}" dt="2024-09-26T14:00:20.965" v="65" actId="255"/>
          <ac:spMkLst>
            <pc:docMk/>
            <pc:sldMk cId="2650830717" sldId="272"/>
            <ac:spMk id="23" creationId="{8B9A62FD-28F6-3EF9-E89B-52A89337EF22}"/>
          </ac:spMkLst>
        </pc:spChg>
        <pc:spChg chg="add del mod">
          <ac:chgData name="Patricia Gómez Palencia" userId="93ae57dee883b56e" providerId="LiveId" clId="{9305CC49-7DF1-4D63-9723-87574A406DE1}" dt="2024-09-26T14:00:32.266" v="67" actId="478"/>
          <ac:spMkLst>
            <pc:docMk/>
            <pc:sldMk cId="2650830717" sldId="272"/>
            <ac:spMk id="24" creationId="{DC7263AB-6100-D399-B713-32319A3E54EC}"/>
          </ac:spMkLst>
        </pc:spChg>
        <pc:spChg chg="add mod">
          <ac:chgData name="Patricia Gómez Palencia" userId="93ae57dee883b56e" providerId="LiveId" clId="{9305CC49-7DF1-4D63-9723-87574A406DE1}" dt="2024-09-26T14:03:04.375" v="72" actId="14100"/>
          <ac:spMkLst>
            <pc:docMk/>
            <pc:sldMk cId="2650830717" sldId="272"/>
            <ac:spMk id="25" creationId="{238532E5-FC5A-426C-19FF-BA7DE714F7AD}"/>
          </ac:spMkLst>
        </pc:spChg>
        <pc:spChg chg="add mod">
          <ac:chgData name="Patricia Gómez Palencia" userId="93ae57dee883b56e" providerId="LiveId" clId="{9305CC49-7DF1-4D63-9723-87574A406DE1}" dt="2024-09-26T14:03:28.455" v="77" actId="255"/>
          <ac:spMkLst>
            <pc:docMk/>
            <pc:sldMk cId="2650830717" sldId="272"/>
            <ac:spMk id="26" creationId="{CAE9135A-E18B-28BB-6593-C3FB97BD412F}"/>
          </ac:spMkLst>
        </pc:spChg>
      </pc:sldChg>
      <pc:sldChg chg="addSp delSp modSp mod">
        <pc:chgData name="Patricia Gómez Palencia" userId="93ae57dee883b56e" providerId="LiveId" clId="{9305CC49-7DF1-4D63-9723-87574A406DE1}" dt="2024-09-26T14:05:20.063" v="86" actId="1076"/>
        <pc:sldMkLst>
          <pc:docMk/>
          <pc:sldMk cId="2306299933" sldId="273"/>
        </pc:sldMkLst>
        <pc:spChg chg="del">
          <ac:chgData name="Patricia Gómez Palencia" userId="93ae57dee883b56e" providerId="LiveId" clId="{9305CC49-7DF1-4D63-9723-87574A406DE1}" dt="2024-09-26T14:03:54.294" v="78" actId="478"/>
          <ac:spMkLst>
            <pc:docMk/>
            <pc:sldMk cId="2306299933" sldId="273"/>
            <ac:spMk id="2" creationId="{DCC62A1A-C8BC-0ACA-E775-C4C58A08EBE4}"/>
          </ac:spMkLst>
        </pc:spChg>
        <pc:spChg chg="del">
          <ac:chgData name="Patricia Gómez Palencia" userId="93ae57dee883b56e" providerId="LiveId" clId="{9305CC49-7DF1-4D63-9723-87574A406DE1}" dt="2024-09-26T14:05:15.079" v="85" actId="478"/>
          <ac:spMkLst>
            <pc:docMk/>
            <pc:sldMk cId="2306299933" sldId="273"/>
            <ac:spMk id="4" creationId="{4B20BE5C-83CE-D5F5-14FA-5A93ADB79655}"/>
          </ac:spMkLst>
        </pc:spChg>
        <pc:spChg chg="add mod">
          <ac:chgData name="Patricia Gómez Palencia" userId="93ae57dee883b56e" providerId="LiveId" clId="{9305CC49-7DF1-4D63-9723-87574A406DE1}" dt="2024-09-26T14:05:20.063" v="86" actId="1076"/>
          <ac:spMkLst>
            <pc:docMk/>
            <pc:sldMk cId="2306299933" sldId="273"/>
            <ac:spMk id="6" creationId="{1C488938-00A3-BB0D-6835-AE5BFCCD0E5B}"/>
          </ac:spMkLst>
        </pc:spChg>
      </pc:sldChg>
      <pc:sldChg chg="addSp delSp modSp mod">
        <pc:chgData name="Patricia Gómez Palencia" userId="93ae57dee883b56e" providerId="LiveId" clId="{9305CC49-7DF1-4D63-9723-87574A406DE1}" dt="2024-09-26T13:43:43.915" v="30" actId="255"/>
        <pc:sldMkLst>
          <pc:docMk/>
          <pc:sldMk cId="3561184107" sldId="276"/>
        </pc:sldMkLst>
        <pc:spChg chg="del">
          <ac:chgData name="Patricia Gómez Palencia" userId="93ae57dee883b56e" providerId="LiveId" clId="{9305CC49-7DF1-4D63-9723-87574A406DE1}" dt="2024-09-26T13:39:22.393" v="0" actId="478"/>
          <ac:spMkLst>
            <pc:docMk/>
            <pc:sldMk cId="3561184107" sldId="276"/>
            <ac:spMk id="4" creationId="{4B20BE5C-83CE-D5F5-14FA-5A93ADB79655}"/>
          </ac:spMkLst>
        </pc:spChg>
        <pc:spChg chg="add mod">
          <ac:chgData name="Patricia Gómez Palencia" userId="93ae57dee883b56e" providerId="LiveId" clId="{9305CC49-7DF1-4D63-9723-87574A406DE1}" dt="2024-09-26T13:41:18.091" v="7" actId="14100"/>
          <ac:spMkLst>
            <pc:docMk/>
            <pc:sldMk cId="3561184107" sldId="276"/>
            <ac:spMk id="8" creationId="{E95AC782-8AC0-97E5-BA11-1A6CEA147F9C}"/>
          </ac:spMkLst>
        </pc:spChg>
        <pc:spChg chg="add del mod">
          <ac:chgData name="Patricia Gómez Palencia" userId="93ae57dee883b56e" providerId="LiveId" clId="{9305CC49-7DF1-4D63-9723-87574A406DE1}" dt="2024-09-26T13:41:34.209" v="9" actId="478"/>
          <ac:spMkLst>
            <pc:docMk/>
            <pc:sldMk cId="3561184107" sldId="276"/>
            <ac:spMk id="9" creationId="{960A0933-FECD-6DE7-9DAF-472454634CA9}"/>
          </ac:spMkLst>
        </pc:spChg>
        <pc:spChg chg="add mod">
          <ac:chgData name="Patricia Gómez Palencia" userId="93ae57dee883b56e" providerId="LiveId" clId="{9305CC49-7DF1-4D63-9723-87574A406DE1}" dt="2024-09-26T13:41:53.489" v="13" actId="255"/>
          <ac:spMkLst>
            <pc:docMk/>
            <pc:sldMk cId="3561184107" sldId="276"/>
            <ac:spMk id="16" creationId="{2012D708-CE44-B6D3-9742-FCCB642A3772}"/>
          </ac:spMkLst>
        </pc:spChg>
        <pc:spChg chg="add mod">
          <ac:chgData name="Patricia Gómez Palencia" userId="93ae57dee883b56e" providerId="LiveId" clId="{9305CC49-7DF1-4D63-9723-87574A406DE1}" dt="2024-09-26T13:42:12.471" v="15" actId="1076"/>
          <ac:spMkLst>
            <pc:docMk/>
            <pc:sldMk cId="3561184107" sldId="276"/>
            <ac:spMk id="19" creationId="{7B0765D9-1B82-0E72-581C-B94E256EF142}"/>
          </ac:spMkLst>
        </pc:spChg>
        <pc:spChg chg="add mod">
          <ac:chgData name="Patricia Gómez Palencia" userId="93ae57dee883b56e" providerId="LiveId" clId="{9305CC49-7DF1-4D63-9723-87574A406DE1}" dt="2024-09-26T13:42:38.858" v="19" actId="14100"/>
          <ac:spMkLst>
            <pc:docMk/>
            <pc:sldMk cId="3561184107" sldId="276"/>
            <ac:spMk id="20" creationId="{535E005D-1FFE-562F-A96A-BB16C5F2F702}"/>
          </ac:spMkLst>
        </pc:spChg>
        <pc:spChg chg="add mod">
          <ac:chgData name="Patricia Gómez Palencia" userId="93ae57dee883b56e" providerId="LiveId" clId="{9305CC49-7DF1-4D63-9723-87574A406DE1}" dt="2024-09-26T13:42:49.631" v="21" actId="1076"/>
          <ac:spMkLst>
            <pc:docMk/>
            <pc:sldMk cId="3561184107" sldId="276"/>
            <ac:spMk id="21" creationId="{53E5AF37-09C9-3641-B968-871A8F48D06F}"/>
          </ac:spMkLst>
        </pc:spChg>
        <pc:spChg chg="add mod">
          <ac:chgData name="Patricia Gómez Palencia" userId="93ae57dee883b56e" providerId="LiveId" clId="{9305CC49-7DF1-4D63-9723-87574A406DE1}" dt="2024-09-26T13:43:09.869" v="25" actId="255"/>
          <ac:spMkLst>
            <pc:docMk/>
            <pc:sldMk cId="3561184107" sldId="276"/>
            <ac:spMk id="22" creationId="{C8C11CD4-CAE5-A443-2BF0-3876E1195DFD}"/>
          </ac:spMkLst>
        </pc:spChg>
        <pc:spChg chg="add mod">
          <ac:chgData name="Patricia Gómez Palencia" userId="93ae57dee883b56e" providerId="LiveId" clId="{9305CC49-7DF1-4D63-9723-87574A406DE1}" dt="2024-09-26T13:43:23.907" v="27" actId="1076"/>
          <ac:spMkLst>
            <pc:docMk/>
            <pc:sldMk cId="3561184107" sldId="276"/>
            <ac:spMk id="23" creationId="{6329FE9A-BB68-BE48-EB56-6E258CDD1CA9}"/>
          </ac:spMkLst>
        </pc:spChg>
        <pc:spChg chg="add mod">
          <ac:chgData name="Patricia Gómez Palencia" userId="93ae57dee883b56e" providerId="LiveId" clId="{9305CC49-7DF1-4D63-9723-87574A406DE1}" dt="2024-09-26T13:43:43.915" v="30" actId="255"/>
          <ac:spMkLst>
            <pc:docMk/>
            <pc:sldMk cId="3561184107" sldId="276"/>
            <ac:spMk id="24" creationId="{1437AF2A-D596-0C26-2858-872CE274D109}"/>
          </ac:spMkLst>
        </pc:spChg>
        <pc:picChg chg="add mod">
          <ac:chgData name="Patricia Gómez Palencia" userId="93ae57dee883b56e" providerId="LiveId" clId="{9305CC49-7DF1-4D63-9723-87574A406DE1}" dt="2024-09-26T13:41:04.672" v="4" actId="1076"/>
          <ac:picMkLst>
            <pc:docMk/>
            <pc:sldMk cId="3561184107" sldId="276"/>
            <ac:picMk id="2" creationId="{A348BB3D-3B39-B89D-4FA8-C52CBCF28744}"/>
          </ac:picMkLst>
        </pc:picChg>
      </pc:sldChg>
      <pc:sldChg chg="addSp delSp modSp add mod">
        <pc:chgData name="Patricia Gómez Palencia" userId="93ae57dee883b56e" providerId="LiveId" clId="{9305CC49-7DF1-4D63-9723-87574A406DE1}" dt="2024-09-26T16:49:59.327" v="181" actId="255"/>
        <pc:sldMkLst>
          <pc:docMk/>
          <pc:sldMk cId="3946142643" sldId="279"/>
        </pc:sldMkLst>
        <pc:spChg chg="add mod">
          <ac:chgData name="Patricia Gómez Palencia" userId="93ae57dee883b56e" providerId="LiveId" clId="{9305CC49-7DF1-4D63-9723-87574A406DE1}" dt="2024-09-26T16:42:20.733" v="153" actId="1076"/>
          <ac:spMkLst>
            <pc:docMk/>
            <pc:sldMk cId="3946142643" sldId="279"/>
            <ac:spMk id="2" creationId="{529A2637-283E-1302-F2AE-CE6C3D048E74}"/>
          </ac:spMkLst>
        </pc:spChg>
        <pc:spChg chg="add del mod">
          <ac:chgData name="Patricia Gómez Palencia" userId="93ae57dee883b56e" providerId="LiveId" clId="{9305CC49-7DF1-4D63-9723-87574A406DE1}" dt="2024-09-26T16:43:58.489" v="155" actId="478"/>
          <ac:spMkLst>
            <pc:docMk/>
            <pc:sldMk cId="3946142643" sldId="279"/>
            <ac:spMk id="4" creationId="{BEDC9E8E-9FD5-4BD0-D9A6-DBBA921215A4}"/>
          </ac:spMkLst>
        </pc:spChg>
        <pc:spChg chg="del">
          <ac:chgData name="Patricia Gómez Palencia" userId="93ae57dee883b56e" providerId="LiveId" clId="{9305CC49-7DF1-4D63-9723-87574A406DE1}" dt="2024-09-26T16:42:07.050" v="150" actId="478"/>
          <ac:spMkLst>
            <pc:docMk/>
            <pc:sldMk cId="3946142643" sldId="279"/>
            <ac:spMk id="6" creationId="{3C09F24E-46DE-28C0-BDAF-A01D094445D4}"/>
          </ac:spMkLst>
        </pc:spChg>
        <pc:spChg chg="add del mod">
          <ac:chgData name="Patricia Gómez Palencia" userId="93ae57dee883b56e" providerId="LiveId" clId="{9305CC49-7DF1-4D63-9723-87574A406DE1}" dt="2024-09-26T16:44:16.328" v="158" actId="478"/>
          <ac:spMkLst>
            <pc:docMk/>
            <pc:sldMk cId="3946142643" sldId="279"/>
            <ac:spMk id="9" creationId="{34BDCB67-2DEE-F1C2-3FF5-DAD662474DEE}"/>
          </ac:spMkLst>
        </pc:spChg>
        <pc:spChg chg="add mod">
          <ac:chgData name="Patricia Gómez Palencia" userId="93ae57dee883b56e" providerId="LiveId" clId="{9305CC49-7DF1-4D63-9723-87574A406DE1}" dt="2024-09-26T16:44:41.037" v="161" actId="14100"/>
          <ac:spMkLst>
            <pc:docMk/>
            <pc:sldMk cId="3946142643" sldId="279"/>
            <ac:spMk id="16" creationId="{AD0FAA0B-1279-8E87-4A1A-A0E601D2D0D1}"/>
          </ac:spMkLst>
        </pc:spChg>
        <pc:spChg chg="add del mod">
          <ac:chgData name="Patricia Gómez Palencia" userId="93ae57dee883b56e" providerId="LiveId" clId="{9305CC49-7DF1-4D63-9723-87574A406DE1}" dt="2024-09-26T16:44:53.019" v="163" actId="478"/>
          <ac:spMkLst>
            <pc:docMk/>
            <pc:sldMk cId="3946142643" sldId="279"/>
            <ac:spMk id="19" creationId="{35D619EF-DF3C-0EC5-365B-283345C7737D}"/>
          </ac:spMkLst>
        </pc:spChg>
        <pc:spChg chg="add mod">
          <ac:chgData name="Patricia Gómez Palencia" userId="93ae57dee883b56e" providerId="LiveId" clId="{9305CC49-7DF1-4D63-9723-87574A406DE1}" dt="2024-09-26T16:45:15.955" v="166" actId="255"/>
          <ac:spMkLst>
            <pc:docMk/>
            <pc:sldMk cId="3946142643" sldId="279"/>
            <ac:spMk id="20" creationId="{399B9A5B-F105-E8B6-4E09-F7F95303B6B3}"/>
          </ac:spMkLst>
        </pc:spChg>
        <pc:spChg chg="add mod">
          <ac:chgData name="Patricia Gómez Palencia" userId="93ae57dee883b56e" providerId="LiveId" clId="{9305CC49-7DF1-4D63-9723-87574A406DE1}" dt="2024-09-26T16:45:39.030" v="168" actId="207"/>
          <ac:spMkLst>
            <pc:docMk/>
            <pc:sldMk cId="3946142643" sldId="279"/>
            <ac:spMk id="21" creationId="{EE2D2A6C-C996-0EA5-C243-87586F057E6F}"/>
          </ac:spMkLst>
        </pc:spChg>
        <pc:spChg chg="add mod">
          <ac:chgData name="Patricia Gómez Palencia" userId="93ae57dee883b56e" providerId="LiveId" clId="{9305CC49-7DF1-4D63-9723-87574A406DE1}" dt="2024-09-26T16:48:58.276" v="171" actId="255"/>
          <ac:spMkLst>
            <pc:docMk/>
            <pc:sldMk cId="3946142643" sldId="279"/>
            <ac:spMk id="22" creationId="{697161A7-ADF1-4EDE-1BF4-7650FEA20506}"/>
          </ac:spMkLst>
        </pc:spChg>
        <pc:spChg chg="add mod">
          <ac:chgData name="Patricia Gómez Palencia" userId="93ae57dee883b56e" providerId="LiveId" clId="{9305CC49-7DF1-4D63-9723-87574A406DE1}" dt="2024-09-26T16:49:10.886" v="173" actId="207"/>
          <ac:spMkLst>
            <pc:docMk/>
            <pc:sldMk cId="3946142643" sldId="279"/>
            <ac:spMk id="23" creationId="{89591F5C-DC36-238B-6726-C891BFE04F70}"/>
          </ac:spMkLst>
        </pc:spChg>
        <pc:spChg chg="add mod">
          <ac:chgData name="Patricia Gómez Palencia" userId="93ae57dee883b56e" providerId="LiveId" clId="{9305CC49-7DF1-4D63-9723-87574A406DE1}" dt="2024-09-26T16:49:59.327" v="181" actId="255"/>
          <ac:spMkLst>
            <pc:docMk/>
            <pc:sldMk cId="3946142643" sldId="279"/>
            <ac:spMk id="24" creationId="{D0C769F9-2853-6490-6891-97A0D7E9447A}"/>
          </ac:spMkLst>
        </pc:spChg>
        <pc:spChg chg="add mod">
          <ac:chgData name="Patricia Gómez Palencia" userId="93ae57dee883b56e" providerId="LiveId" clId="{9305CC49-7DF1-4D63-9723-87574A406DE1}" dt="2024-09-26T16:49:36.671" v="177" actId="207"/>
          <ac:spMkLst>
            <pc:docMk/>
            <pc:sldMk cId="3946142643" sldId="279"/>
            <ac:spMk id="25" creationId="{86312D15-0CBC-2B76-FB34-91F65F0B310C}"/>
          </ac:spMkLst>
        </pc:spChg>
        <pc:spChg chg="add mod">
          <ac:chgData name="Patricia Gómez Palencia" userId="93ae57dee883b56e" providerId="LiveId" clId="{9305CC49-7DF1-4D63-9723-87574A406DE1}" dt="2024-09-26T16:49:53.497" v="180" actId="255"/>
          <ac:spMkLst>
            <pc:docMk/>
            <pc:sldMk cId="3946142643" sldId="279"/>
            <ac:spMk id="26" creationId="{1B3C9D5B-3080-45BD-1853-2ABFC52C60F3}"/>
          </ac:spMkLst>
        </pc:spChg>
        <pc:picChg chg="del">
          <ac:chgData name="Patricia Gómez Palencia" userId="93ae57dee883b56e" providerId="LiveId" clId="{9305CC49-7DF1-4D63-9723-87574A406DE1}" dt="2024-09-26T16:42:09.336" v="151" actId="478"/>
          <ac:picMkLst>
            <pc:docMk/>
            <pc:sldMk cId="3946142643" sldId="279"/>
            <ac:picMk id="8" creationId="{40F86E53-66F9-7CB8-FAC8-3BAA433EDA10}"/>
          </ac:picMkLst>
        </pc:picChg>
      </pc:sldChg>
      <pc:sldChg chg="addSp delSp modSp add mod">
        <pc:chgData name="Patricia Gómez Palencia" userId="93ae57dee883b56e" providerId="LiveId" clId="{9305CC49-7DF1-4D63-9723-87574A406DE1}" dt="2024-09-26T16:54:21.513" v="200" actId="255"/>
        <pc:sldMkLst>
          <pc:docMk/>
          <pc:sldMk cId="425373405" sldId="280"/>
        </pc:sldMkLst>
        <pc:spChg chg="add mod">
          <ac:chgData name="Patricia Gómez Palencia" userId="93ae57dee883b56e" providerId="LiveId" clId="{9305CC49-7DF1-4D63-9723-87574A406DE1}" dt="2024-09-26T16:50:51.133" v="188" actId="1076"/>
          <ac:spMkLst>
            <pc:docMk/>
            <pc:sldMk cId="425373405" sldId="280"/>
            <ac:spMk id="2" creationId="{730D145D-865B-DCF5-B6AE-A6527A14975A}"/>
          </ac:spMkLst>
        </pc:spChg>
        <pc:spChg chg="add mod">
          <ac:chgData name="Patricia Gómez Palencia" userId="93ae57dee883b56e" providerId="LiveId" clId="{9305CC49-7DF1-4D63-9723-87574A406DE1}" dt="2024-09-26T16:51:37.359" v="189"/>
          <ac:spMkLst>
            <pc:docMk/>
            <pc:sldMk cId="425373405" sldId="280"/>
            <ac:spMk id="4" creationId="{00345E7F-ADDD-2DF7-E5A6-DE6F99CDE7F7}"/>
          </ac:spMkLst>
        </pc:spChg>
        <pc:spChg chg="del">
          <ac:chgData name="Patricia Gómez Palencia" userId="93ae57dee883b56e" providerId="LiveId" clId="{9305CC49-7DF1-4D63-9723-87574A406DE1}" dt="2024-09-26T16:50:37.093" v="185" actId="478"/>
          <ac:spMkLst>
            <pc:docMk/>
            <pc:sldMk cId="425373405" sldId="280"/>
            <ac:spMk id="6" creationId="{3C09F24E-46DE-28C0-BDAF-A01D094445D4}"/>
          </ac:spMkLst>
        </pc:spChg>
        <pc:spChg chg="add mod">
          <ac:chgData name="Patricia Gómez Palencia" userId="93ae57dee883b56e" providerId="LiveId" clId="{9305CC49-7DF1-4D63-9723-87574A406DE1}" dt="2024-09-26T16:52:24.529" v="191" actId="255"/>
          <ac:spMkLst>
            <pc:docMk/>
            <pc:sldMk cId="425373405" sldId="280"/>
            <ac:spMk id="9" creationId="{A032C585-8CEC-EF08-FE28-793FB1630C6C}"/>
          </ac:spMkLst>
        </pc:spChg>
        <pc:spChg chg="add mod">
          <ac:chgData name="Patricia Gómez Palencia" userId="93ae57dee883b56e" providerId="LiveId" clId="{9305CC49-7DF1-4D63-9723-87574A406DE1}" dt="2024-09-26T16:52:36.333" v="192"/>
          <ac:spMkLst>
            <pc:docMk/>
            <pc:sldMk cId="425373405" sldId="280"/>
            <ac:spMk id="16" creationId="{B3A2100D-4CB9-B03D-7185-97A639D34D51}"/>
          </ac:spMkLst>
        </pc:spChg>
        <pc:spChg chg="add mod">
          <ac:chgData name="Patricia Gómez Palencia" userId="93ae57dee883b56e" providerId="LiveId" clId="{9305CC49-7DF1-4D63-9723-87574A406DE1}" dt="2024-09-26T16:53:02.825" v="194" actId="255"/>
          <ac:spMkLst>
            <pc:docMk/>
            <pc:sldMk cId="425373405" sldId="280"/>
            <ac:spMk id="19" creationId="{CD935E02-822B-F6C6-155A-D8211BB81A14}"/>
          </ac:spMkLst>
        </pc:spChg>
        <pc:spChg chg="add mod">
          <ac:chgData name="Patricia Gómez Palencia" userId="93ae57dee883b56e" providerId="LiveId" clId="{9305CC49-7DF1-4D63-9723-87574A406DE1}" dt="2024-09-26T16:53:21.337" v="195"/>
          <ac:spMkLst>
            <pc:docMk/>
            <pc:sldMk cId="425373405" sldId="280"/>
            <ac:spMk id="20" creationId="{4D51F95A-9FFA-4393-DB73-BA082ED3D6E6}"/>
          </ac:spMkLst>
        </pc:spChg>
        <pc:spChg chg="add mod">
          <ac:chgData name="Patricia Gómez Palencia" userId="93ae57dee883b56e" providerId="LiveId" clId="{9305CC49-7DF1-4D63-9723-87574A406DE1}" dt="2024-09-26T16:53:51.161" v="197" actId="255"/>
          <ac:spMkLst>
            <pc:docMk/>
            <pc:sldMk cId="425373405" sldId="280"/>
            <ac:spMk id="21" creationId="{9BEC951B-5799-C2E8-DC68-8A0387A9D491}"/>
          </ac:spMkLst>
        </pc:spChg>
        <pc:spChg chg="add mod">
          <ac:chgData name="Patricia Gómez Palencia" userId="93ae57dee883b56e" providerId="LiveId" clId="{9305CC49-7DF1-4D63-9723-87574A406DE1}" dt="2024-09-26T16:54:07.169" v="198"/>
          <ac:spMkLst>
            <pc:docMk/>
            <pc:sldMk cId="425373405" sldId="280"/>
            <ac:spMk id="22" creationId="{01437783-D6BA-779E-3881-3FBF9B70A855}"/>
          </ac:spMkLst>
        </pc:spChg>
        <pc:spChg chg="add mod">
          <ac:chgData name="Patricia Gómez Palencia" userId="93ae57dee883b56e" providerId="LiveId" clId="{9305CC49-7DF1-4D63-9723-87574A406DE1}" dt="2024-09-26T16:54:21.513" v="200" actId="255"/>
          <ac:spMkLst>
            <pc:docMk/>
            <pc:sldMk cId="425373405" sldId="280"/>
            <ac:spMk id="23" creationId="{FB10714D-FE26-35E8-EEA6-BEAE37C74750}"/>
          </ac:spMkLst>
        </pc:spChg>
        <pc:picChg chg="del">
          <ac:chgData name="Patricia Gómez Palencia" userId="93ae57dee883b56e" providerId="LiveId" clId="{9305CC49-7DF1-4D63-9723-87574A406DE1}" dt="2024-09-26T16:50:39.285" v="186" actId="478"/>
          <ac:picMkLst>
            <pc:docMk/>
            <pc:sldMk cId="425373405" sldId="280"/>
            <ac:picMk id="8" creationId="{40F86E53-66F9-7CB8-FAC8-3BAA433EDA10}"/>
          </ac:picMkLst>
        </pc:picChg>
      </pc:sldChg>
      <pc:sldChg chg="addSp delSp modSp add mod">
        <pc:chgData name="Patricia Gómez Palencia" userId="93ae57dee883b56e" providerId="LiveId" clId="{9305CC49-7DF1-4D63-9723-87574A406DE1}" dt="2024-09-26T16:55:02.347" v="206" actId="1076"/>
        <pc:sldMkLst>
          <pc:docMk/>
          <pc:sldMk cId="901011020" sldId="281"/>
        </pc:sldMkLst>
        <pc:spChg chg="add mod">
          <ac:chgData name="Patricia Gómez Palencia" userId="93ae57dee883b56e" providerId="LiveId" clId="{9305CC49-7DF1-4D63-9723-87574A406DE1}" dt="2024-09-26T16:55:02.347" v="206" actId="1076"/>
          <ac:spMkLst>
            <pc:docMk/>
            <pc:sldMk cId="901011020" sldId="281"/>
            <ac:spMk id="2" creationId="{E3B0E312-62D8-C18A-446B-7127BB246E76}"/>
          </ac:spMkLst>
        </pc:spChg>
        <pc:spChg chg="del">
          <ac:chgData name="Patricia Gómez Palencia" userId="93ae57dee883b56e" providerId="LiveId" clId="{9305CC49-7DF1-4D63-9723-87574A406DE1}" dt="2024-09-26T16:54:44.916" v="201" actId="478"/>
          <ac:spMkLst>
            <pc:docMk/>
            <pc:sldMk cId="901011020" sldId="281"/>
            <ac:spMk id="6" creationId="{3C09F24E-46DE-28C0-BDAF-A01D094445D4}"/>
          </ac:spMkLst>
        </pc:spChg>
        <pc:picChg chg="del">
          <ac:chgData name="Patricia Gómez Palencia" userId="93ae57dee883b56e" providerId="LiveId" clId="{9305CC49-7DF1-4D63-9723-87574A406DE1}" dt="2024-09-26T16:54:46.548" v="202" actId="478"/>
          <ac:picMkLst>
            <pc:docMk/>
            <pc:sldMk cId="901011020" sldId="281"/>
            <ac:picMk id="8" creationId="{40F86E53-66F9-7CB8-FAC8-3BAA433EDA10}"/>
          </ac:picMkLst>
        </pc:picChg>
      </pc:sldChg>
      <pc:sldChg chg="addSp delSp modSp add mod">
        <pc:chgData name="Patricia Gómez Palencia" userId="93ae57dee883b56e" providerId="LiveId" clId="{9305CC49-7DF1-4D63-9723-87574A406DE1}" dt="2024-09-26T16:56:15.168" v="213" actId="255"/>
        <pc:sldMkLst>
          <pc:docMk/>
          <pc:sldMk cId="3483387994" sldId="282"/>
        </pc:sldMkLst>
        <pc:spChg chg="add mod">
          <ac:chgData name="Patricia Gómez Palencia" userId="93ae57dee883b56e" providerId="LiveId" clId="{9305CC49-7DF1-4D63-9723-87574A406DE1}" dt="2024-09-26T16:55:50.659" v="210" actId="1076"/>
          <ac:spMkLst>
            <pc:docMk/>
            <pc:sldMk cId="3483387994" sldId="282"/>
            <ac:spMk id="2" creationId="{C7DED218-4AF0-1019-7DB4-EDE4881EFABA}"/>
          </ac:spMkLst>
        </pc:spChg>
        <pc:spChg chg="add mod">
          <ac:chgData name="Patricia Gómez Palencia" userId="93ae57dee883b56e" providerId="LiveId" clId="{9305CC49-7DF1-4D63-9723-87574A406DE1}" dt="2024-09-26T16:55:59.520" v="211"/>
          <ac:spMkLst>
            <pc:docMk/>
            <pc:sldMk cId="3483387994" sldId="282"/>
            <ac:spMk id="4" creationId="{C4B90DEA-925F-DB07-AA7F-EE6764DDB86C}"/>
          </ac:spMkLst>
        </pc:spChg>
        <pc:spChg chg="del">
          <ac:chgData name="Patricia Gómez Palencia" userId="93ae57dee883b56e" providerId="LiveId" clId="{9305CC49-7DF1-4D63-9723-87574A406DE1}" dt="2024-09-26T16:55:27.127" v="207" actId="478"/>
          <ac:spMkLst>
            <pc:docMk/>
            <pc:sldMk cId="3483387994" sldId="282"/>
            <ac:spMk id="6" creationId="{3C09F24E-46DE-28C0-BDAF-A01D094445D4}"/>
          </ac:spMkLst>
        </pc:spChg>
        <pc:spChg chg="add mod">
          <ac:chgData name="Patricia Gómez Palencia" userId="93ae57dee883b56e" providerId="LiveId" clId="{9305CC49-7DF1-4D63-9723-87574A406DE1}" dt="2024-09-26T16:56:15.168" v="213" actId="255"/>
          <ac:spMkLst>
            <pc:docMk/>
            <pc:sldMk cId="3483387994" sldId="282"/>
            <ac:spMk id="9" creationId="{12F8A927-0F16-F5B7-9B97-D8FFA021E2C4}"/>
          </ac:spMkLst>
        </pc:spChg>
        <pc:picChg chg="del">
          <ac:chgData name="Patricia Gómez Palencia" userId="93ae57dee883b56e" providerId="LiveId" clId="{9305CC49-7DF1-4D63-9723-87574A406DE1}" dt="2024-09-26T16:55:29.253" v="208" actId="478"/>
          <ac:picMkLst>
            <pc:docMk/>
            <pc:sldMk cId="3483387994" sldId="282"/>
            <ac:picMk id="8" creationId="{40F86E53-66F9-7CB8-FAC8-3BAA433EDA10}"/>
          </ac:picMkLst>
        </pc:picChg>
      </pc:sldChg>
      <pc:sldChg chg="add">
        <pc:chgData name="Patricia Gómez Palencia" userId="93ae57dee883b56e" providerId="LiveId" clId="{9305CC49-7DF1-4D63-9723-87574A406DE1}" dt="2024-09-26T16:50:28.641" v="184" actId="2890"/>
        <pc:sldMkLst>
          <pc:docMk/>
          <pc:sldMk cId="702649568" sldId="283"/>
        </pc:sldMkLst>
      </pc:sldChg>
    </pc:docChg>
  </pc:docChgLst>
  <pc:docChgLst>
    <pc:chgData name="Patricia Gómez Palencia" userId="93ae57dee883b56e" providerId="LiveId" clId="{BC7C2E6E-7235-498A-8336-36FCC2931C96}"/>
    <pc:docChg chg="undo custSel addSld delSld modSld sldOrd">
      <pc:chgData name="Patricia Gómez Palencia" userId="93ae57dee883b56e" providerId="LiveId" clId="{BC7C2E6E-7235-498A-8336-36FCC2931C96}" dt="2024-10-06T11:46:06.900" v="1896" actId="1076"/>
      <pc:docMkLst>
        <pc:docMk/>
      </pc:docMkLst>
      <pc:sldChg chg="addSp delSp modSp mod">
        <pc:chgData name="Patricia Gómez Palencia" userId="93ae57dee883b56e" providerId="LiveId" clId="{BC7C2E6E-7235-498A-8336-36FCC2931C96}" dt="2024-09-29T14:00:16.386" v="682" actId="255"/>
        <pc:sldMkLst>
          <pc:docMk/>
          <pc:sldMk cId="4060228678" sldId="257"/>
        </pc:sldMkLst>
        <pc:spChg chg="del">
          <ac:chgData name="Patricia Gómez Palencia" userId="93ae57dee883b56e" providerId="LiveId" clId="{BC7C2E6E-7235-498A-8336-36FCC2931C96}" dt="2024-09-23T12:10:11.214" v="499" actId="478"/>
          <ac:spMkLst>
            <pc:docMk/>
            <pc:sldMk cId="4060228678" sldId="257"/>
            <ac:spMk id="4" creationId="{4B20BE5C-83CE-D5F5-14FA-5A93ADB79655}"/>
          </ac:spMkLst>
        </pc:spChg>
        <pc:spChg chg="add mod">
          <ac:chgData name="Patricia Gómez Palencia" userId="93ae57dee883b56e" providerId="LiveId" clId="{BC7C2E6E-7235-498A-8336-36FCC2931C96}" dt="2024-09-29T14:00:16.386" v="682" actId="255"/>
          <ac:spMkLst>
            <pc:docMk/>
            <pc:sldMk cId="4060228678" sldId="257"/>
            <ac:spMk id="6" creationId="{AA3010D8-535B-BF58-DBD3-49DAFB591DFD}"/>
          </ac:spMkLst>
        </pc:spChg>
      </pc:sldChg>
      <pc:sldChg chg="addSp delSp modSp mod">
        <pc:chgData name="Patricia Gómez Palencia" userId="93ae57dee883b56e" providerId="LiveId" clId="{BC7C2E6E-7235-498A-8336-36FCC2931C96}" dt="2024-09-29T15:22:11.908" v="1715" actId="20577"/>
        <pc:sldMkLst>
          <pc:docMk/>
          <pc:sldMk cId="3499262287" sldId="258"/>
        </pc:sldMkLst>
        <pc:spChg chg="add mod">
          <ac:chgData name="Patricia Gómez Palencia" userId="93ae57dee883b56e" providerId="LiveId" clId="{BC7C2E6E-7235-498A-8336-36FCC2931C96}" dt="2024-09-29T15:22:11.908" v="1715" actId="20577"/>
          <ac:spMkLst>
            <pc:docMk/>
            <pc:sldMk cId="3499262287" sldId="258"/>
            <ac:spMk id="4" creationId="{70B891AB-D563-3B0B-A08A-101BB5E49162}"/>
          </ac:spMkLst>
        </pc:spChg>
        <pc:spChg chg="del">
          <ac:chgData name="Patricia Gómez Palencia" userId="93ae57dee883b56e" providerId="LiveId" clId="{BC7C2E6E-7235-498A-8336-36FCC2931C96}" dt="2024-09-29T15:16:44.587" v="1605" actId="478"/>
          <ac:spMkLst>
            <pc:docMk/>
            <pc:sldMk cId="3499262287" sldId="258"/>
            <ac:spMk id="20" creationId="{631F4830-5A48-573C-6CA2-B82DC9C2AF63}"/>
          </ac:spMkLst>
        </pc:spChg>
        <pc:picChg chg="mod">
          <ac:chgData name="Patricia Gómez Palencia" userId="93ae57dee883b56e" providerId="LiveId" clId="{BC7C2E6E-7235-498A-8336-36FCC2931C96}" dt="2024-09-29T15:21:27.385" v="1609" actId="1076"/>
          <ac:picMkLst>
            <pc:docMk/>
            <pc:sldMk cId="3499262287" sldId="258"/>
            <ac:picMk id="19" creationId="{C78B1F58-4874-3F8F-5ADE-4EFD97EB26DD}"/>
          </ac:picMkLst>
        </pc:picChg>
      </pc:sldChg>
      <pc:sldChg chg="addSp modSp del">
        <pc:chgData name="Patricia Gómez Palencia" userId="93ae57dee883b56e" providerId="LiveId" clId="{BC7C2E6E-7235-498A-8336-36FCC2931C96}" dt="2024-09-29T15:21:09.881" v="1607" actId="2696"/>
        <pc:sldMkLst>
          <pc:docMk/>
          <pc:sldMk cId="4215219255" sldId="259"/>
        </pc:sldMkLst>
        <pc:spChg chg="add mod">
          <ac:chgData name="Patricia Gómez Palencia" userId="93ae57dee883b56e" providerId="LiveId" clId="{BC7C2E6E-7235-498A-8336-36FCC2931C96}" dt="2024-09-22T13:35:27.570" v="102"/>
          <ac:spMkLst>
            <pc:docMk/>
            <pc:sldMk cId="4215219255" sldId="259"/>
            <ac:spMk id="29" creationId="{7BBB70EB-5449-43E9-EED9-01B2347A9D69}"/>
          </ac:spMkLst>
        </pc:spChg>
        <pc:picChg chg="add mod">
          <ac:chgData name="Patricia Gómez Palencia" userId="93ae57dee883b56e" providerId="LiveId" clId="{BC7C2E6E-7235-498A-8336-36FCC2931C96}" dt="2024-09-22T13:35:27.570" v="102"/>
          <ac:picMkLst>
            <pc:docMk/>
            <pc:sldMk cId="4215219255" sldId="259"/>
            <ac:picMk id="28" creationId="{92A7CEDA-0860-AA77-83BD-FCF89750D3CF}"/>
          </ac:picMkLst>
        </pc:picChg>
      </pc:sldChg>
      <pc:sldChg chg="addSp delSp modSp del mod">
        <pc:chgData name="Patricia Gómez Palencia" userId="93ae57dee883b56e" providerId="LiveId" clId="{BC7C2E6E-7235-498A-8336-36FCC2931C96}" dt="2024-09-29T15:21:18.683" v="1608" actId="2696"/>
        <pc:sldMkLst>
          <pc:docMk/>
          <pc:sldMk cId="4165857623" sldId="260"/>
        </pc:sldMkLst>
        <pc:spChg chg="del">
          <ac:chgData name="Patricia Gómez Palencia" userId="93ae57dee883b56e" providerId="LiveId" clId="{BC7C2E6E-7235-498A-8336-36FCC2931C96}" dt="2024-09-22T13:21:47.152" v="0" actId="478"/>
          <ac:spMkLst>
            <pc:docMk/>
            <pc:sldMk cId="4165857623" sldId="260"/>
            <ac:spMk id="2" creationId="{DCC62A1A-C8BC-0ACA-E775-C4C58A08EBE4}"/>
          </ac:spMkLst>
        </pc:spChg>
        <pc:spChg chg="del">
          <ac:chgData name="Patricia Gómez Palencia" userId="93ae57dee883b56e" providerId="LiveId" clId="{BC7C2E6E-7235-498A-8336-36FCC2931C96}" dt="2024-09-22T13:22:14.903" v="3" actId="478"/>
          <ac:spMkLst>
            <pc:docMk/>
            <pc:sldMk cId="4165857623" sldId="260"/>
            <ac:spMk id="4" creationId="{4B20BE5C-83CE-D5F5-14FA-5A93ADB79655}"/>
          </ac:spMkLst>
        </pc:spChg>
        <pc:spChg chg="add mod">
          <ac:chgData name="Patricia Gómez Palencia" userId="93ae57dee883b56e" providerId="LiveId" clId="{BC7C2E6E-7235-498A-8336-36FCC2931C96}" dt="2024-09-22T13:21:59.029" v="2" actId="1076"/>
          <ac:spMkLst>
            <pc:docMk/>
            <pc:sldMk cId="4165857623" sldId="260"/>
            <ac:spMk id="6" creationId="{4ECEB0D4-FDB3-FC23-4FEB-C58692A2CAE6}"/>
          </ac:spMkLst>
        </pc:spChg>
        <pc:spChg chg="add mod">
          <ac:chgData name="Patricia Gómez Palencia" userId="93ae57dee883b56e" providerId="LiveId" clId="{BC7C2E6E-7235-498A-8336-36FCC2931C96}" dt="2024-09-22T13:22:20.578" v="4"/>
          <ac:spMkLst>
            <pc:docMk/>
            <pc:sldMk cId="4165857623" sldId="260"/>
            <ac:spMk id="8" creationId="{94423270-77DA-D496-E1F5-6859AFE96510}"/>
          </ac:spMkLst>
        </pc:spChg>
        <pc:spChg chg="add mod">
          <ac:chgData name="Patricia Gómez Palencia" userId="93ae57dee883b56e" providerId="LiveId" clId="{BC7C2E6E-7235-498A-8336-36FCC2931C96}" dt="2024-09-22T13:23:16.988" v="10" actId="207"/>
          <ac:spMkLst>
            <pc:docMk/>
            <pc:sldMk cId="4165857623" sldId="260"/>
            <ac:spMk id="9" creationId="{CE4A486B-87F3-EBBF-83CE-4282C6D253A8}"/>
          </ac:spMkLst>
        </pc:spChg>
        <pc:spChg chg="add mod">
          <ac:chgData name="Patricia Gómez Palencia" userId="93ae57dee883b56e" providerId="LiveId" clId="{BC7C2E6E-7235-498A-8336-36FCC2931C96}" dt="2024-09-22T13:23:33.358" v="12" actId="1076"/>
          <ac:spMkLst>
            <pc:docMk/>
            <pc:sldMk cId="4165857623" sldId="260"/>
            <ac:spMk id="16" creationId="{87ABCD1E-49FB-620C-1D5C-3D6AB7B6DF31}"/>
          </ac:spMkLst>
        </pc:spChg>
        <pc:spChg chg="add mod">
          <ac:chgData name="Patricia Gómez Palencia" userId="93ae57dee883b56e" providerId="LiveId" clId="{BC7C2E6E-7235-498A-8336-36FCC2931C96}" dt="2024-09-22T13:23:50.306" v="14" actId="1076"/>
          <ac:spMkLst>
            <pc:docMk/>
            <pc:sldMk cId="4165857623" sldId="260"/>
            <ac:spMk id="19" creationId="{C859EF2E-BBB2-5E51-941E-8F75DAE45374}"/>
          </ac:spMkLst>
        </pc:spChg>
        <pc:spChg chg="add mod">
          <ac:chgData name="Patricia Gómez Palencia" userId="93ae57dee883b56e" providerId="LiveId" clId="{BC7C2E6E-7235-498A-8336-36FCC2931C96}" dt="2024-09-22T13:24:07.157" v="18" actId="20577"/>
          <ac:spMkLst>
            <pc:docMk/>
            <pc:sldMk cId="4165857623" sldId="260"/>
            <ac:spMk id="20" creationId="{12815405-32D8-E929-252A-855DCBF71646}"/>
          </ac:spMkLst>
        </pc:spChg>
        <pc:spChg chg="add mod">
          <ac:chgData name="Patricia Gómez Palencia" userId="93ae57dee883b56e" providerId="LiveId" clId="{BC7C2E6E-7235-498A-8336-36FCC2931C96}" dt="2024-09-22T13:24:24.267" v="20" actId="1076"/>
          <ac:spMkLst>
            <pc:docMk/>
            <pc:sldMk cId="4165857623" sldId="260"/>
            <ac:spMk id="21" creationId="{A821372D-8DEE-671B-1B4C-BBFF8B8C9A7E}"/>
          </ac:spMkLst>
        </pc:spChg>
        <pc:spChg chg="add mod">
          <ac:chgData name="Patricia Gómez Palencia" userId="93ae57dee883b56e" providerId="LiveId" clId="{BC7C2E6E-7235-498A-8336-36FCC2931C96}" dt="2024-09-22T13:24:39.564" v="22" actId="1076"/>
          <ac:spMkLst>
            <pc:docMk/>
            <pc:sldMk cId="4165857623" sldId="260"/>
            <ac:spMk id="22" creationId="{94435DC1-9AF6-F91B-C7D7-05E6422A1BB4}"/>
          </ac:spMkLst>
        </pc:spChg>
        <pc:spChg chg="add mod">
          <ac:chgData name="Patricia Gómez Palencia" userId="93ae57dee883b56e" providerId="LiveId" clId="{BC7C2E6E-7235-498A-8336-36FCC2931C96}" dt="2024-09-22T13:24:55.043" v="26" actId="20577"/>
          <ac:spMkLst>
            <pc:docMk/>
            <pc:sldMk cId="4165857623" sldId="260"/>
            <ac:spMk id="23" creationId="{AAC2F344-8680-A624-0F02-59AF84F72985}"/>
          </ac:spMkLst>
        </pc:spChg>
        <pc:spChg chg="add mod">
          <ac:chgData name="Patricia Gómez Palencia" userId="93ae57dee883b56e" providerId="LiveId" clId="{BC7C2E6E-7235-498A-8336-36FCC2931C96}" dt="2024-09-22T13:25:10.116" v="28" actId="1076"/>
          <ac:spMkLst>
            <pc:docMk/>
            <pc:sldMk cId="4165857623" sldId="260"/>
            <ac:spMk id="24" creationId="{21C7AFC1-7A42-FD91-BAB0-54EDB873CC9A}"/>
          </ac:spMkLst>
        </pc:spChg>
        <pc:spChg chg="add mod">
          <ac:chgData name="Patricia Gómez Palencia" userId="93ae57dee883b56e" providerId="LiveId" clId="{BC7C2E6E-7235-498A-8336-36FCC2931C96}" dt="2024-09-22T13:25:22.250" v="30" actId="1076"/>
          <ac:spMkLst>
            <pc:docMk/>
            <pc:sldMk cId="4165857623" sldId="260"/>
            <ac:spMk id="25" creationId="{7B7E30FE-3664-3EB9-46FB-90874828D7D0}"/>
          </ac:spMkLst>
        </pc:spChg>
        <pc:spChg chg="add del mod">
          <ac:chgData name="Patricia Gómez Palencia" userId="93ae57dee883b56e" providerId="LiveId" clId="{BC7C2E6E-7235-498A-8336-36FCC2931C96}" dt="2024-09-29T14:00:46.611" v="683" actId="478"/>
          <ac:spMkLst>
            <pc:docMk/>
            <pc:sldMk cId="4165857623" sldId="260"/>
            <ac:spMk id="27" creationId="{75B6CA92-18C8-2444-6767-03217BD2A35D}"/>
          </ac:spMkLst>
        </pc:spChg>
        <pc:picChg chg="mod">
          <ac:chgData name="Patricia Gómez Palencia" userId="93ae57dee883b56e" providerId="LiveId" clId="{BC7C2E6E-7235-498A-8336-36FCC2931C96}" dt="2024-09-22T13:22:32.539" v="6" actId="1076"/>
          <ac:picMkLst>
            <pc:docMk/>
            <pc:sldMk cId="4165857623" sldId="260"/>
            <ac:picMk id="5" creationId="{2E8DFACC-F345-8915-60E5-F3CD222E9FF6}"/>
          </ac:picMkLst>
        </pc:picChg>
        <pc:picChg chg="add mod">
          <ac:chgData name="Patricia Gómez Palencia" userId="93ae57dee883b56e" providerId="LiveId" clId="{BC7C2E6E-7235-498A-8336-36FCC2931C96}" dt="2024-09-22T13:25:37.736" v="32" actId="1076"/>
          <ac:picMkLst>
            <pc:docMk/>
            <pc:sldMk cId="4165857623" sldId="260"/>
            <ac:picMk id="26" creationId="{A13BF012-BC9F-2B84-700F-46BEB10D6462}"/>
          </ac:picMkLst>
        </pc:picChg>
      </pc:sldChg>
      <pc:sldChg chg="addSp delSp modSp mod">
        <pc:chgData name="Patricia Gómez Palencia" userId="93ae57dee883b56e" providerId="LiveId" clId="{BC7C2E6E-7235-498A-8336-36FCC2931C96}" dt="2024-10-06T11:33:40.279" v="1796" actId="113"/>
        <pc:sldMkLst>
          <pc:docMk/>
          <pc:sldMk cId="2952494163" sldId="261"/>
        </pc:sldMkLst>
        <pc:spChg chg="del">
          <ac:chgData name="Patricia Gómez Palencia" userId="93ae57dee883b56e" providerId="LiveId" clId="{BC7C2E6E-7235-498A-8336-36FCC2931C96}" dt="2024-09-22T13:26:00.290" v="33" actId="478"/>
          <ac:spMkLst>
            <pc:docMk/>
            <pc:sldMk cId="2952494163" sldId="261"/>
            <ac:spMk id="2" creationId="{DCC62A1A-C8BC-0ACA-E775-C4C58A08EBE4}"/>
          </ac:spMkLst>
        </pc:spChg>
        <pc:spChg chg="del">
          <ac:chgData name="Patricia Gómez Palencia" userId="93ae57dee883b56e" providerId="LiveId" clId="{BC7C2E6E-7235-498A-8336-36FCC2931C96}" dt="2024-09-22T13:26:11.702" v="37" actId="478"/>
          <ac:spMkLst>
            <pc:docMk/>
            <pc:sldMk cId="2952494163" sldId="261"/>
            <ac:spMk id="4" creationId="{4B20BE5C-83CE-D5F5-14FA-5A93ADB79655}"/>
          </ac:spMkLst>
        </pc:spChg>
        <pc:spChg chg="add mod">
          <ac:chgData name="Patricia Gómez Palencia" userId="93ae57dee883b56e" providerId="LiveId" clId="{BC7C2E6E-7235-498A-8336-36FCC2931C96}" dt="2024-09-22T13:26:08.359" v="36" actId="1076"/>
          <ac:spMkLst>
            <pc:docMk/>
            <pc:sldMk cId="2952494163" sldId="261"/>
            <ac:spMk id="6" creationId="{F5122DDC-C8AB-9F10-089D-6850312A24B7}"/>
          </ac:spMkLst>
        </pc:spChg>
        <pc:spChg chg="add mod">
          <ac:chgData name="Patricia Gómez Palencia" userId="93ae57dee883b56e" providerId="LiveId" clId="{BC7C2E6E-7235-498A-8336-36FCC2931C96}" dt="2024-09-22T13:28:15.245" v="50" actId="14100"/>
          <ac:spMkLst>
            <pc:docMk/>
            <pc:sldMk cId="2952494163" sldId="261"/>
            <ac:spMk id="8" creationId="{6783DC21-CE48-E5BE-D1AA-EDF8FA3FDF5F}"/>
          </ac:spMkLst>
        </pc:spChg>
        <pc:spChg chg="add mod">
          <ac:chgData name="Patricia Gómez Palencia" userId="93ae57dee883b56e" providerId="LiveId" clId="{BC7C2E6E-7235-498A-8336-36FCC2931C96}" dt="2024-09-22T13:28:25.677" v="51" actId="14100"/>
          <ac:spMkLst>
            <pc:docMk/>
            <pc:sldMk cId="2952494163" sldId="261"/>
            <ac:spMk id="16" creationId="{37E03149-C53E-69B9-ED22-EA8EE8EC493B}"/>
          </ac:spMkLst>
        </pc:spChg>
        <pc:spChg chg="add mod">
          <ac:chgData name="Patricia Gómez Palencia" userId="93ae57dee883b56e" providerId="LiveId" clId="{BC7C2E6E-7235-498A-8336-36FCC2931C96}" dt="2024-09-29T15:22:42.638" v="1718" actId="207"/>
          <ac:spMkLst>
            <pc:docMk/>
            <pc:sldMk cId="2952494163" sldId="261"/>
            <ac:spMk id="19" creationId="{60DF2361-6243-465F-B690-B66DB69B1DAD}"/>
          </ac:spMkLst>
        </pc:spChg>
        <pc:spChg chg="add mod">
          <ac:chgData name="Patricia Gómez Palencia" userId="93ae57dee883b56e" providerId="LiveId" clId="{BC7C2E6E-7235-498A-8336-36FCC2931C96}" dt="2024-10-06T11:32:53.725" v="1750" actId="20577"/>
          <ac:spMkLst>
            <pc:docMk/>
            <pc:sldMk cId="2952494163" sldId="261"/>
            <ac:spMk id="20" creationId="{143D7503-D549-86CC-E62F-A3CB4C6C0F78}"/>
          </ac:spMkLst>
        </pc:spChg>
        <pc:spChg chg="add mod">
          <ac:chgData name="Patricia Gómez Palencia" userId="93ae57dee883b56e" providerId="LiveId" clId="{BC7C2E6E-7235-498A-8336-36FCC2931C96}" dt="2024-09-22T13:30:35.746" v="68" actId="1076"/>
          <ac:spMkLst>
            <pc:docMk/>
            <pc:sldMk cId="2952494163" sldId="261"/>
            <ac:spMk id="21" creationId="{02B0D82F-0966-FF27-6A67-4A9EDBD9CDC2}"/>
          </ac:spMkLst>
        </pc:spChg>
        <pc:spChg chg="add mod">
          <ac:chgData name="Patricia Gómez Palencia" userId="93ae57dee883b56e" providerId="LiveId" clId="{BC7C2E6E-7235-498A-8336-36FCC2931C96}" dt="2024-09-29T15:22:57.191" v="1721" actId="207"/>
          <ac:spMkLst>
            <pc:docMk/>
            <pc:sldMk cId="2952494163" sldId="261"/>
            <ac:spMk id="23" creationId="{30BF8DB4-09B3-A877-1BDD-2593C985CB52}"/>
          </ac:spMkLst>
        </pc:spChg>
        <pc:spChg chg="add mod">
          <ac:chgData name="Patricia Gómez Palencia" userId="93ae57dee883b56e" providerId="LiveId" clId="{BC7C2E6E-7235-498A-8336-36FCC2931C96}" dt="2024-09-22T13:30:21.169" v="64"/>
          <ac:spMkLst>
            <pc:docMk/>
            <pc:sldMk cId="2952494163" sldId="261"/>
            <ac:spMk id="24" creationId="{4163720A-4CB7-35A7-F1F5-BC771B9A390A}"/>
          </ac:spMkLst>
        </pc:spChg>
        <pc:spChg chg="add mod">
          <ac:chgData name="Patricia Gómez Palencia" userId="93ae57dee883b56e" providerId="LiveId" clId="{BC7C2E6E-7235-498A-8336-36FCC2931C96}" dt="2024-10-06T11:33:40.279" v="1796" actId="113"/>
          <ac:spMkLst>
            <pc:docMk/>
            <pc:sldMk cId="2952494163" sldId="261"/>
            <ac:spMk id="25" creationId="{2413EC8F-3E15-E0FA-F717-2AF768A97D0E}"/>
          </ac:spMkLst>
        </pc:spChg>
        <pc:spChg chg="add del mod">
          <ac:chgData name="Patricia Gómez Palencia" userId="93ae57dee883b56e" providerId="LiveId" clId="{BC7C2E6E-7235-498A-8336-36FCC2931C96}" dt="2024-09-22T13:31:23.076" v="73" actId="478"/>
          <ac:spMkLst>
            <pc:docMk/>
            <pc:sldMk cId="2952494163" sldId="261"/>
            <ac:spMk id="26" creationId="{B00E72C8-E66B-8877-2907-41585466A14C}"/>
          </ac:spMkLst>
        </pc:spChg>
        <pc:spChg chg="add mod">
          <ac:chgData name="Patricia Gómez Palencia" userId="93ae57dee883b56e" providerId="LiveId" clId="{BC7C2E6E-7235-498A-8336-36FCC2931C96}" dt="2024-09-29T15:35:23.426" v="1736" actId="207"/>
          <ac:spMkLst>
            <pc:docMk/>
            <pc:sldMk cId="2952494163" sldId="261"/>
            <ac:spMk id="27" creationId="{F95A63D9-1C1A-97C6-642C-3165132528DF}"/>
          </ac:spMkLst>
        </pc:spChg>
        <pc:spChg chg="add mod">
          <ac:chgData name="Patricia Gómez Palencia" userId="93ae57dee883b56e" providerId="LiveId" clId="{BC7C2E6E-7235-498A-8336-36FCC2931C96}" dt="2024-09-22T13:32:11.429" v="80" actId="14100"/>
          <ac:spMkLst>
            <pc:docMk/>
            <pc:sldMk cId="2952494163" sldId="261"/>
            <ac:spMk id="29" creationId="{17DB602A-ABAD-D551-451D-35F7321DC09E}"/>
          </ac:spMkLst>
        </pc:spChg>
        <pc:spChg chg="add mod">
          <ac:chgData name="Patricia Gómez Palencia" userId="93ae57dee883b56e" providerId="LiveId" clId="{BC7C2E6E-7235-498A-8336-36FCC2931C96}" dt="2024-09-29T15:23:14.625" v="1723" actId="207"/>
          <ac:spMkLst>
            <pc:docMk/>
            <pc:sldMk cId="2952494163" sldId="261"/>
            <ac:spMk id="30" creationId="{F3676DDD-DA10-E728-E63A-2D0F9325566B}"/>
          </ac:spMkLst>
        </pc:spChg>
        <pc:spChg chg="add mod">
          <ac:chgData name="Patricia Gómez Palencia" userId="93ae57dee883b56e" providerId="LiveId" clId="{BC7C2E6E-7235-498A-8336-36FCC2931C96}" dt="2024-09-29T15:24:14.653" v="1728" actId="14100"/>
          <ac:spMkLst>
            <pc:docMk/>
            <pc:sldMk cId="2952494163" sldId="261"/>
            <ac:spMk id="31" creationId="{704C715D-1015-8054-CC7B-FA161457D911}"/>
          </ac:spMkLst>
        </pc:spChg>
        <pc:picChg chg="add mod">
          <ac:chgData name="Patricia Gómez Palencia" userId="93ae57dee883b56e" providerId="LiveId" clId="{BC7C2E6E-7235-498A-8336-36FCC2931C96}" dt="2024-09-22T13:27:19.590" v="42" actId="1076"/>
          <ac:picMkLst>
            <pc:docMk/>
            <pc:sldMk cId="2952494163" sldId="261"/>
            <ac:picMk id="9" creationId="{66A9705F-CD4E-5272-2F84-F61AC348C907}"/>
          </ac:picMkLst>
        </pc:picChg>
        <pc:picChg chg="add mod">
          <ac:chgData name="Patricia Gómez Palencia" userId="93ae57dee883b56e" providerId="LiveId" clId="{BC7C2E6E-7235-498A-8336-36FCC2931C96}" dt="2024-09-22T13:29:34.348" v="57" actId="1076"/>
          <ac:picMkLst>
            <pc:docMk/>
            <pc:sldMk cId="2952494163" sldId="261"/>
            <ac:picMk id="22" creationId="{C9DA9530-C3BA-9C11-98DE-B8C027DB6183}"/>
          </ac:picMkLst>
        </pc:picChg>
        <pc:picChg chg="add mod">
          <ac:chgData name="Patricia Gómez Palencia" userId="93ae57dee883b56e" providerId="LiveId" clId="{BC7C2E6E-7235-498A-8336-36FCC2931C96}" dt="2024-09-22T13:31:53.442" v="77" actId="1076"/>
          <ac:picMkLst>
            <pc:docMk/>
            <pc:sldMk cId="2952494163" sldId="261"/>
            <ac:picMk id="28" creationId="{39808687-E555-07CF-A2A1-DC8275C9B6D5}"/>
          </ac:picMkLst>
        </pc:picChg>
        <pc:picChg chg="add mod">
          <ac:chgData name="Patricia Gómez Palencia" userId="93ae57dee883b56e" providerId="LiveId" clId="{BC7C2E6E-7235-498A-8336-36FCC2931C96}" dt="2024-09-29T15:35:05.960" v="1735" actId="1076"/>
          <ac:picMkLst>
            <pc:docMk/>
            <pc:sldMk cId="2952494163" sldId="261"/>
            <ac:picMk id="8194" creationId="{753E4156-B573-B39F-53D1-45D244171EA0}"/>
          </ac:picMkLst>
        </pc:picChg>
      </pc:sldChg>
      <pc:sldChg chg="addSp delSp modSp mod">
        <pc:chgData name="Patricia Gómez Palencia" userId="93ae57dee883b56e" providerId="LiveId" clId="{BC7C2E6E-7235-498A-8336-36FCC2931C96}" dt="2024-09-29T14:06:09.591" v="704" actId="1076"/>
        <pc:sldMkLst>
          <pc:docMk/>
          <pc:sldMk cId="4044139090" sldId="262"/>
        </pc:sldMkLst>
        <pc:spChg chg="del">
          <ac:chgData name="Patricia Gómez Palencia" userId="93ae57dee883b56e" providerId="LiveId" clId="{BC7C2E6E-7235-498A-8336-36FCC2931C96}" dt="2024-09-22T13:34:01.599" v="86" actId="478"/>
          <ac:spMkLst>
            <pc:docMk/>
            <pc:sldMk cId="4044139090" sldId="262"/>
            <ac:spMk id="2" creationId="{DCC62A1A-C8BC-0ACA-E775-C4C58A08EBE4}"/>
          </ac:spMkLst>
        </pc:spChg>
        <pc:spChg chg="del">
          <ac:chgData name="Patricia Gómez Palencia" userId="93ae57dee883b56e" providerId="LiveId" clId="{BC7C2E6E-7235-498A-8336-36FCC2931C96}" dt="2024-09-22T13:34:20.731" v="95" actId="478"/>
          <ac:spMkLst>
            <pc:docMk/>
            <pc:sldMk cId="4044139090" sldId="262"/>
            <ac:spMk id="4" creationId="{4B20BE5C-83CE-D5F5-14FA-5A93ADB79655}"/>
          </ac:spMkLst>
        </pc:spChg>
        <pc:spChg chg="add del mod">
          <ac:chgData name="Patricia Gómez Palencia" userId="93ae57dee883b56e" providerId="LiveId" clId="{BC7C2E6E-7235-498A-8336-36FCC2931C96}" dt="2024-09-22T13:34:44.953" v="101" actId="478"/>
          <ac:spMkLst>
            <pc:docMk/>
            <pc:sldMk cId="4044139090" sldId="262"/>
            <ac:spMk id="6" creationId="{DD3E8D5B-E1A1-8AA1-8750-62B8AB51E223}"/>
          </ac:spMkLst>
        </pc:spChg>
        <pc:spChg chg="add mod">
          <ac:chgData name="Patricia Gómez Palencia" userId="93ae57dee883b56e" providerId="LiveId" clId="{BC7C2E6E-7235-498A-8336-36FCC2931C96}" dt="2024-09-22T13:34:40.696" v="100" actId="20577"/>
          <ac:spMkLst>
            <pc:docMk/>
            <pc:sldMk cId="4044139090" sldId="262"/>
            <ac:spMk id="9" creationId="{DA6B4F90-5ECB-5295-2839-75732284BC49}"/>
          </ac:spMkLst>
        </pc:spChg>
        <pc:picChg chg="add mod">
          <ac:chgData name="Patricia Gómez Palencia" userId="93ae57dee883b56e" providerId="LiveId" clId="{BC7C2E6E-7235-498A-8336-36FCC2931C96}" dt="2024-09-29T14:04:01.887" v="691" actId="1076"/>
          <ac:picMkLst>
            <pc:docMk/>
            <pc:sldMk cId="4044139090" sldId="262"/>
            <ac:picMk id="8" creationId="{53C22E4B-0B79-9A86-E0EE-DD879D073634}"/>
          </ac:picMkLst>
        </pc:picChg>
        <pc:picChg chg="add mod">
          <ac:chgData name="Patricia Gómez Palencia" userId="93ae57dee883b56e" providerId="LiveId" clId="{BC7C2E6E-7235-498A-8336-36FCC2931C96}" dt="2024-09-29T14:06:07.813" v="703" actId="1076"/>
          <ac:picMkLst>
            <pc:docMk/>
            <pc:sldMk cId="4044139090" sldId="262"/>
            <ac:picMk id="1026" creationId="{71A09932-5F37-7EB2-5617-8A78EED42499}"/>
          </ac:picMkLst>
        </pc:picChg>
        <pc:picChg chg="add mod">
          <ac:chgData name="Patricia Gómez Palencia" userId="93ae57dee883b56e" providerId="LiveId" clId="{BC7C2E6E-7235-498A-8336-36FCC2931C96}" dt="2024-09-29T14:06:09.591" v="704" actId="1076"/>
          <ac:picMkLst>
            <pc:docMk/>
            <pc:sldMk cId="4044139090" sldId="262"/>
            <ac:picMk id="1028" creationId="{F52C878D-106F-88E2-0902-4D784205538D}"/>
          </ac:picMkLst>
        </pc:picChg>
      </pc:sldChg>
      <pc:sldChg chg="addSp delSp modSp mod">
        <pc:chgData name="Patricia Gómez Palencia" userId="93ae57dee883b56e" providerId="LiveId" clId="{BC7C2E6E-7235-498A-8336-36FCC2931C96}" dt="2024-10-06T11:34:55.489" v="1802" actId="20577"/>
        <pc:sldMkLst>
          <pc:docMk/>
          <pc:sldMk cId="880110236" sldId="263"/>
        </pc:sldMkLst>
        <pc:spChg chg="del">
          <ac:chgData name="Patricia Gómez Palencia" userId="93ae57dee883b56e" providerId="LiveId" clId="{BC7C2E6E-7235-498A-8336-36FCC2931C96}" dt="2024-09-22T13:36:15.391" v="105" actId="478"/>
          <ac:spMkLst>
            <pc:docMk/>
            <pc:sldMk cId="880110236" sldId="263"/>
            <ac:spMk id="2" creationId="{DCC62A1A-C8BC-0ACA-E775-C4C58A08EBE4}"/>
          </ac:spMkLst>
        </pc:spChg>
        <pc:spChg chg="del">
          <ac:chgData name="Patricia Gómez Palencia" userId="93ae57dee883b56e" providerId="LiveId" clId="{BC7C2E6E-7235-498A-8336-36FCC2931C96}" dt="2024-09-22T13:36:04.258" v="103" actId="478"/>
          <ac:spMkLst>
            <pc:docMk/>
            <pc:sldMk cId="880110236" sldId="263"/>
            <ac:spMk id="4" creationId="{4B20BE5C-83CE-D5F5-14FA-5A93ADB79655}"/>
          </ac:spMkLst>
        </pc:spChg>
        <pc:spChg chg="add mod">
          <ac:chgData name="Patricia Gómez Palencia" userId="93ae57dee883b56e" providerId="LiveId" clId="{BC7C2E6E-7235-498A-8336-36FCC2931C96}" dt="2024-09-22T13:36:07.317" v="104"/>
          <ac:spMkLst>
            <pc:docMk/>
            <pc:sldMk cId="880110236" sldId="263"/>
            <ac:spMk id="6" creationId="{7B308F23-D26C-ACD0-D58F-A2A50C2CF5C8}"/>
          </ac:spMkLst>
        </pc:spChg>
        <pc:spChg chg="add del mod">
          <ac:chgData name="Patricia Gómez Palencia" userId="93ae57dee883b56e" providerId="LiveId" clId="{BC7C2E6E-7235-498A-8336-36FCC2931C96}" dt="2024-09-22T13:37:03.701" v="110" actId="478"/>
          <ac:spMkLst>
            <pc:docMk/>
            <pc:sldMk cId="880110236" sldId="263"/>
            <ac:spMk id="8" creationId="{8C0FC5C9-FD17-6D0D-2EC6-523DA72B8361}"/>
          </ac:spMkLst>
        </pc:spChg>
        <pc:spChg chg="add del mod">
          <ac:chgData name="Patricia Gómez Palencia" userId="93ae57dee883b56e" providerId="LiveId" clId="{BC7C2E6E-7235-498A-8336-36FCC2931C96}" dt="2024-09-22T13:37:22.276" v="114" actId="478"/>
          <ac:spMkLst>
            <pc:docMk/>
            <pc:sldMk cId="880110236" sldId="263"/>
            <ac:spMk id="9" creationId="{0760E285-41C9-55F8-1ACB-EB5766DDAD11}"/>
          </ac:spMkLst>
        </pc:spChg>
        <pc:spChg chg="add del mod">
          <ac:chgData name="Patricia Gómez Palencia" userId="93ae57dee883b56e" providerId="LiveId" clId="{BC7C2E6E-7235-498A-8336-36FCC2931C96}" dt="2024-09-22T13:38:05.240" v="121" actId="478"/>
          <ac:spMkLst>
            <pc:docMk/>
            <pc:sldMk cId="880110236" sldId="263"/>
            <ac:spMk id="16" creationId="{92C2D0E8-1756-CD12-4336-BB56232D6950}"/>
          </ac:spMkLst>
        </pc:spChg>
        <pc:spChg chg="add del mod">
          <ac:chgData name="Patricia Gómez Palencia" userId="93ae57dee883b56e" providerId="LiveId" clId="{BC7C2E6E-7235-498A-8336-36FCC2931C96}" dt="2024-09-22T13:38:18.004" v="125" actId="478"/>
          <ac:spMkLst>
            <pc:docMk/>
            <pc:sldMk cId="880110236" sldId="263"/>
            <ac:spMk id="19" creationId="{9BBC0932-5B82-9C9A-0092-753200221D44}"/>
          </ac:spMkLst>
        </pc:spChg>
        <pc:spChg chg="add del mod">
          <ac:chgData name="Patricia Gómez Palencia" userId="93ae57dee883b56e" providerId="LiveId" clId="{BC7C2E6E-7235-498A-8336-36FCC2931C96}" dt="2024-09-22T13:38:59.745" v="132" actId="478"/>
          <ac:spMkLst>
            <pc:docMk/>
            <pc:sldMk cId="880110236" sldId="263"/>
            <ac:spMk id="20" creationId="{146FC855-CD77-4427-6C22-F3906EFC2DF3}"/>
          </ac:spMkLst>
        </pc:spChg>
        <pc:spChg chg="add del mod">
          <ac:chgData name="Patricia Gómez Palencia" userId="93ae57dee883b56e" providerId="LiveId" clId="{BC7C2E6E-7235-498A-8336-36FCC2931C96}" dt="2024-09-22T13:39:21.957" v="136" actId="478"/>
          <ac:spMkLst>
            <pc:docMk/>
            <pc:sldMk cId="880110236" sldId="263"/>
            <ac:spMk id="21" creationId="{A64B65DF-1A87-E1FE-C924-5CEF08595403}"/>
          </ac:spMkLst>
        </pc:spChg>
        <pc:spChg chg="add mod">
          <ac:chgData name="Patricia Gómez Palencia" userId="93ae57dee883b56e" providerId="LiveId" clId="{BC7C2E6E-7235-498A-8336-36FCC2931C96}" dt="2024-09-22T13:36:25.167" v="107" actId="1076"/>
          <ac:spMkLst>
            <pc:docMk/>
            <pc:sldMk cId="880110236" sldId="263"/>
            <ac:spMk id="22" creationId="{D354EA7C-D231-F86A-081F-684687514998}"/>
          </ac:spMkLst>
        </pc:spChg>
        <pc:spChg chg="add del mod">
          <ac:chgData name="Patricia Gómez Palencia" userId="93ae57dee883b56e" providerId="LiveId" clId="{BC7C2E6E-7235-498A-8336-36FCC2931C96}" dt="2024-09-22T13:40:26.291" v="141" actId="478"/>
          <ac:spMkLst>
            <pc:docMk/>
            <pc:sldMk cId="880110236" sldId="263"/>
            <ac:spMk id="23" creationId="{D417A4EC-C2FB-6E80-FC59-218439122D71}"/>
          </ac:spMkLst>
        </pc:spChg>
        <pc:spChg chg="add mod">
          <ac:chgData name="Patricia Gómez Palencia" userId="93ae57dee883b56e" providerId="LiveId" clId="{BC7C2E6E-7235-498A-8336-36FCC2931C96}" dt="2024-09-29T14:16:02.701" v="768" actId="1076"/>
          <ac:spMkLst>
            <pc:docMk/>
            <pc:sldMk cId="880110236" sldId="263"/>
            <ac:spMk id="25" creationId="{636A4120-A0CA-F655-ED66-A26BDF9A247D}"/>
          </ac:spMkLst>
        </pc:spChg>
        <pc:spChg chg="add mod">
          <ac:chgData name="Patricia Gómez Palencia" userId="93ae57dee883b56e" providerId="LiveId" clId="{BC7C2E6E-7235-498A-8336-36FCC2931C96}" dt="2024-09-29T14:07:10.968" v="708" actId="14100"/>
          <ac:spMkLst>
            <pc:docMk/>
            <pc:sldMk cId="880110236" sldId="263"/>
            <ac:spMk id="26" creationId="{0A1FBB9C-C7C1-F5DF-778F-830356F1FB3C}"/>
          </ac:spMkLst>
        </pc:spChg>
        <pc:spChg chg="add mod">
          <ac:chgData name="Patricia Gómez Palencia" userId="93ae57dee883b56e" providerId="LiveId" clId="{BC7C2E6E-7235-498A-8336-36FCC2931C96}" dt="2024-09-22T13:38:12.521" v="123" actId="1076"/>
          <ac:spMkLst>
            <pc:docMk/>
            <pc:sldMk cId="880110236" sldId="263"/>
            <ac:spMk id="28" creationId="{63544445-6AD6-BD6E-BE97-557FB4D72167}"/>
          </ac:spMkLst>
        </pc:spChg>
        <pc:spChg chg="add mod">
          <ac:chgData name="Patricia Gómez Palencia" userId="93ae57dee883b56e" providerId="LiveId" clId="{BC7C2E6E-7235-498A-8336-36FCC2931C96}" dt="2024-10-06T11:34:55.489" v="1802" actId="20577"/>
          <ac:spMkLst>
            <pc:docMk/>
            <pc:sldMk cId="880110236" sldId="263"/>
            <ac:spMk id="29" creationId="{2784E676-498D-041D-2C78-C3ECE7D4D900}"/>
          </ac:spMkLst>
        </pc:spChg>
        <pc:spChg chg="add mod">
          <ac:chgData name="Patricia Gómez Palencia" userId="93ae57dee883b56e" providerId="LiveId" clId="{BC7C2E6E-7235-498A-8336-36FCC2931C96}" dt="2024-09-29T14:12:18.407" v="760" actId="1076"/>
          <ac:spMkLst>
            <pc:docMk/>
            <pc:sldMk cId="880110236" sldId="263"/>
            <ac:spMk id="31" creationId="{343F9DC1-7373-2A73-A4E1-A9EF5A1F6406}"/>
          </ac:spMkLst>
        </pc:spChg>
        <pc:spChg chg="add mod">
          <ac:chgData name="Patricia Gómez Palencia" userId="93ae57dee883b56e" providerId="LiveId" clId="{BC7C2E6E-7235-498A-8336-36FCC2931C96}" dt="2024-09-29T14:08:14.459" v="745" actId="20577"/>
          <ac:spMkLst>
            <pc:docMk/>
            <pc:sldMk cId="880110236" sldId="263"/>
            <ac:spMk id="32" creationId="{1C39F648-82C5-2894-0E63-39E73A3F402D}"/>
          </ac:spMkLst>
        </pc:spChg>
        <pc:picChg chg="add mod">
          <ac:chgData name="Patricia Gómez Palencia" userId="93ae57dee883b56e" providerId="LiveId" clId="{BC7C2E6E-7235-498A-8336-36FCC2931C96}" dt="2024-09-29T14:10:14.173" v="749" actId="1076"/>
          <ac:picMkLst>
            <pc:docMk/>
            <pc:sldMk cId="880110236" sldId="263"/>
            <ac:picMk id="2" creationId="{B6CACA78-FBD4-7A6E-E9B5-D9FE060AA482}"/>
          </ac:picMkLst>
        </pc:picChg>
        <pc:picChg chg="add mod">
          <ac:chgData name="Patricia Gómez Palencia" userId="93ae57dee883b56e" providerId="LiveId" clId="{BC7C2E6E-7235-498A-8336-36FCC2931C96}" dt="2024-09-29T14:12:32.610" v="762" actId="14100"/>
          <ac:picMkLst>
            <pc:docMk/>
            <pc:sldMk cId="880110236" sldId="263"/>
            <ac:picMk id="4" creationId="{0F6DF877-D75F-0428-96C5-24310BAF4B12}"/>
          </ac:picMkLst>
        </pc:picChg>
        <pc:picChg chg="add del mod">
          <ac:chgData name="Patricia Gómez Palencia" userId="93ae57dee883b56e" providerId="LiveId" clId="{BC7C2E6E-7235-498A-8336-36FCC2931C96}" dt="2024-09-29T14:10:27.374" v="750" actId="478"/>
          <ac:picMkLst>
            <pc:docMk/>
            <pc:sldMk cId="880110236" sldId="263"/>
            <ac:picMk id="24" creationId="{345EE0E0-EF7A-588C-7DEA-6CB67EC48353}"/>
          </ac:picMkLst>
        </pc:picChg>
        <pc:picChg chg="add del mod">
          <ac:chgData name="Patricia Gómez Palencia" userId="93ae57dee883b56e" providerId="LiveId" clId="{BC7C2E6E-7235-498A-8336-36FCC2931C96}" dt="2024-09-29T14:15:39.683" v="763" actId="478"/>
          <ac:picMkLst>
            <pc:docMk/>
            <pc:sldMk cId="880110236" sldId="263"/>
            <ac:picMk id="27" creationId="{AA7694D2-E300-9446-F610-72E3A05763F6}"/>
          </ac:picMkLst>
        </pc:picChg>
        <pc:picChg chg="add del mod">
          <ac:chgData name="Patricia Gómez Palencia" userId="93ae57dee883b56e" providerId="LiveId" clId="{BC7C2E6E-7235-498A-8336-36FCC2931C96}" dt="2024-09-29T14:11:54.877" v="753" actId="478"/>
          <ac:picMkLst>
            <pc:docMk/>
            <pc:sldMk cId="880110236" sldId="263"/>
            <ac:picMk id="30" creationId="{B72180CA-9EDE-D944-09FB-B58967BD839F}"/>
          </ac:picMkLst>
        </pc:picChg>
        <pc:picChg chg="add mod">
          <ac:chgData name="Patricia Gómez Palencia" userId="93ae57dee883b56e" providerId="LiveId" clId="{BC7C2E6E-7235-498A-8336-36FCC2931C96}" dt="2024-09-29T14:15:53.395" v="767" actId="14100"/>
          <ac:picMkLst>
            <pc:docMk/>
            <pc:sldMk cId="880110236" sldId="263"/>
            <ac:picMk id="2054" creationId="{784C08A5-B92B-BF51-D35E-0B6A9A2837DC}"/>
          </ac:picMkLst>
        </pc:picChg>
      </pc:sldChg>
      <pc:sldChg chg="addSp delSp modSp mod modAnim">
        <pc:chgData name="Patricia Gómez Palencia" userId="93ae57dee883b56e" providerId="LiveId" clId="{BC7C2E6E-7235-498A-8336-36FCC2931C96}" dt="2024-10-06T11:36:43.219" v="1808"/>
        <pc:sldMkLst>
          <pc:docMk/>
          <pc:sldMk cId="1745154786" sldId="264"/>
        </pc:sldMkLst>
        <pc:spChg chg="del">
          <ac:chgData name="Patricia Gómez Palencia" userId="93ae57dee883b56e" providerId="LiveId" clId="{BC7C2E6E-7235-498A-8336-36FCC2931C96}" dt="2024-09-22T13:41:17.093" v="142" actId="478"/>
          <ac:spMkLst>
            <pc:docMk/>
            <pc:sldMk cId="1745154786" sldId="264"/>
            <ac:spMk id="2" creationId="{DCC62A1A-C8BC-0ACA-E775-C4C58A08EBE4}"/>
          </ac:spMkLst>
        </pc:spChg>
        <pc:spChg chg="del">
          <ac:chgData name="Patricia Gómez Palencia" userId="93ae57dee883b56e" providerId="LiveId" clId="{BC7C2E6E-7235-498A-8336-36FCC2931C96}" dt="2024-09-22T13:42:46.110" v="145" actId="931"/>
          <ac:spMkLst>
            <pc:docMk/>
            <pc:sldMk cId="1745154786" sldId="264"/>
            <ac:spMk id="4" creationId="{4B20BE5C-83CE-D5F5-14FA-5A93ADB79655}"/>
          </ac:spMkLst>
        </pc:spChg>
        <pc:spChg chg="add mod">
          <ac:chgData name="Patricia Gómez Palencia" userId="93ae57dee883b56e" providerId="LiveId" clId="{BC7C2E6E-7235-498A-8336-36FCC2931C96}" dt="2024-09-22T13:41:22.605" v="144" actId="1076"/>
          <ac:spMkLst>
            <pc:docMk/>
            <pc:sldMk cId="1745154786" sldId="264"/>
            <ac:spMk id="6" creationId="{9C68575A-6010-A3F3-D7DD-D53423241613}"/>
          </ac:spMkLst>
        </pc:spChg>
        <pc:spChg chg="add mod">
          <ac:chgData name="Patricia Gómez Palencia" userId="93ae57dee883b56e" providerId="LiveId" clId="{BC7C2E6E-7235-498A-8336-36FCC2931C96}" dt="2024-09-29T14:18:01.374" v="773" actId="255"/>
          <ac:spMkLst>
            <pc:docMk/>
            <pc:sldMk cId="1745154786" sldId="264"/>
            <ac:spMk id="16" creationId="{7211D4F6-F152-8B28-FA25-F8F1E366F657}"/>
          </ac:spMkLst>
        </pc:spChg>
        <pc:spChg chg="add mod">
          <ac:chgData name="Patricia Gómez Palencia" userId="93ae57dee883b56e" providerId="LiveId" clId="{BC7C2E6E-7235-498A-8336-36FCC2931C96}" dt="2024-09-29T14:21:26.321" v="798" actId="255"/>
          <ac:spMkLst>
            <pc:docMk/>
            <pc:sldMk cId="1745154786" sldId="264"/>
            <ac:spMk id="19" creationId="{1307F082-F9E3-261B-025A-E19A2B72EECF}"/>
          </ac:spMkLst>
        </pc:spChg>
        <pc:spChg chg="add mod">
          <ac:chgData name="Patricia Gómez Palencia" userId="93ae57dee883b56e" providerId="LiveId" clId="{BC7C2E6E-7235-498A-8336-36FCC2931C96}" dt="2024-09-29T14:19:50.426" v="781" actId="1076"/>
          <ac:spMkLst>
            <pc:docMk/>
            <pc:sldMk cId="1745154786" sldId="264"/>
            <ac:spMk id="20" creationId="{73AC21B3-F0F6-EA49-F9AC-7051EDAA1050}"/>
          </ac:spMkLst>
        </pc:spChg>
        <pc:spChg chg="add mod">
          <ac:chgData name="Patricia Gómez Palencia" userId="93ae57dee883b56e" providerId="LiveId" clId="{BC7C2E6E-7235-498A-8336-36FCC2931C96}" dt="2024-09-29T14:21:19.993" v="797" actId="255"/>
          <ac:spMkLst>
            <pc:docMk/>
            <pc:sldMk cId="1745154786" sldId="264"/>
            <ac:spMk id="21" creationId="{B6C921E1-460F-9D63-0CF5-7E4D8329B29E}"/>
          </ac:spMkLst>
        </pc:spChg>
        <pc:spChg chg="add mod">
          <ac:chgData name="Patricia Gómez Palencia" userId="93ae57dee883b56e" providerId="LiveId" clId="{BC7C2E6E-7235-498A-8336-36FCC2931C96}" dt="2024-09-22T13:51:06.232" v="205" actId="1076"/>
          <ac:spMkLst>
            <pc:docMk/>
            <pc:sldMk cId="1745154786" sldId="264"/>
            <ac:spMk id="22" creationId="{426BA63B-E406-DF7A-BC0F-8E00C73D8339}"/>
          </ac:spMkLst>
        </pc:spChg>
        <pc:spChg chg="add mod">
          <ac:chgData name="Patricia Gómez Palencia" userId="93ae57dee883b56e" providerId="LiveId" clId="{BC7C2E6E-7235-498A-8336-36FCC2931C96}" dt="2024-09-29T14:22:17.342" v="857" actId="20577"/>
          <ac:spMkLst>
            <pc:docMk/>
            <pc:sldMk cId="1745154786" sldId="264"/>
            <ac:spMk id="23" creationId="{29522EAF-6346-CB63-147E-3B64FAE028DD}"/>
          </ac:spMkLst>
        </pc:spChg>
        <pc:picChg chg="add mod">
          <ac:chgData name="Patricia Gómez Palencia" userId="93ae57dee883b56e" providerId="LiveId" clId="{BC7C2E6E-7235-498A-8336-36FCC2931C96}" dt="2024-09-22T13:50:00.962" v="194" actId="14100"/>
          <ac:picMkLst>
            <pc:docMk/>
            <pc:sldMk cId="1745154786" sldId="264"/>
            <ac:picMk id="9" creationId="{C0F8F89D-4C4E-9E15-3331-A0F1F090656F}"/>
          </ac:picMkLst>
        </pc:picChg>
        <pc:picChg chg="add mod">
          <ac:chgData name="Patricia Gómez Palencia" userId="93ae57dee883b56e" providerId="LiveId" clId="{BC7C2E6E-7235-498A-8336-36FCC2931C96}" dt="2024-09-29T14:20:32.764" v="789" actId="14100"/>
          <ac:picMkLst>
            <pc:docMk/>
            <pc:sldMk cId="1745154786" sldId="264"/>
            <ac:picMk id="1026" creationId="{A2964D50-4C6E-9592-9A4D-D832B867E660}"/>
          </ac:picMkLst>
        </pc:picChg>
        <pc:picChg chg="add mod">
          <ac:chgData name="Patricia Gómez Palencia" userId="93ae57dee883b56e" providerId="LiveId" clId="{BC7C2E6E-7235-498A-8336-36FCC2931C96}" dt="2024-09-29T14:20:48.994" v="792" actId="1076"/>
          <ac:picMkLst>
            <pc:docMk/>
            <pc:sldMk cId="1745154786" sldId="264"/>
            <ac:picMk id="1028" creationId="{801CE92F-A52F-7B81-1A59-5E6DCE8AD942}"/>
          </ac:picMkLst>
        </pc:picChg>
      </pc:sldChg>
      <pc:sldChg chg="addSp delSp modSp mod modAnim">
        <pc:chgData name="Patricia Gómez Palencia" userId="93ae57dee883b56e" providerId="LiveId" clId="{BC7C2E6E-7235-498A-8336-36FCC2931C96}" dt="2024-10-06T11:37:54.139" v="1873"/>
        <pc:sldMkLst>
          <pc:docMk/>
          <pc:sldMk cId="2316363568" sldId="265"/>
        </pc:sldMkLst>
        <pc:spChg chg="del">
          <ac:chgData name="Patricia Gómez Palencia" userId="93ae57dee883b56e" providerId="LiveId" clId="{BC7C2E6E-7235-498A-8336-36FCC2931C96}" dt="2024-09-22T13:51:57.600" v="208" actId="478"/>
          <ac:spMkLst>
            <pc:docMk/>
            <pc:sldMk cId="2316363568" sldId="265"/>
            <ac:spMk id="2" creationId="{DCC62A1A-C8BC-0ACA-E775-C4C58A08EBE4}"/>
          </ac:spMkLst>
        </pc:spChg>
        <pc:spChg chg="del">
          <ac:chgData name="Patricia Gómez Palencia" userId="93ae57dee883b56e" providerId="LiveId" clId="{BC7C2E6E-7235-498A-8336-36FCC2931C96}" dt="2024-09-22T13:53:54.566" v="213" actId="478"/>
          <ac:spMkLst>
            <pc:docMk/>
            <pc:sldMk cId="2316363568" sldId="265"/>
            <ac:spMk id="4" creationId="{4B20BE5C-83CE-D5F5-14FA-5A93ADB79655}"/>
          </ac:spMkLst>
        </pc:spChg>
        <pc:spChg chg="add del mod">
          <ac:chgData name="Patricia Gómez Palencia" userId="93ae57dee883b56e" providerId="LiveId" clId="{BC7C2E6E-7235-498A-8336-36FCC2931C96}" dt="2024-09-22T13:52:04.962" v="210" actId="478"/>
          <ac:spMkLst>
            <pc:docMk/>
            <pc:sldMk cId="2316363568" sldId="265"/>
            <ac:spMk id="6" creationId="{051AA008-0A35-1850-5439-E53B734419AD}"/>
          </ac:spMkLst>
        </pc:spChg>
        <pc:spChg chg="add mod">
          <ac:chgData name="Patricia Gómez Palencia" userId="93ae57dee883b56e" providerId="LiveId" clId="{BC7C2E6E-7235-498A-8336-36FCC2931C96}" dt="2024-09-29T14:22:59.364" v="858" actId="1076"/>
          <ac:spMkLst>
            <pc:docMk/>
            <pc:sldMk cId="2316363568" sldId="265"/>
            <ac:spMk id="8" creationId="{A3BA5957-76F7-40DA-C3EE-3882E15DA683}"/>
          </ac:spMkLst>
        </pc:spChg>
        <pc:spChg chg="add mod">
          <ac:chgData name="Patricia Gómez Palencia" userId="93ae57dee883b56e" providerId="LiveId" clId="{BC7C2E6E-7235-498A-8336-36FCC2931C96}" dt="2024-09-29T14:25:12.918" v="981" actId="1076"/>
          <ac:spMkLst>
            <pc:docMk/>
            <pc:sldMk cId="2316363568" sldId="265"/>
            <ac:spMk id="16" creationId="{A4015F0D-57B1-5269-D1D7-5DC9A35A88BF}"/>
          </ac:spMkLst>
        </pc:spChg>
        <pc:spChg chg="add mod">
          <ac:chgData name="Patricia Gómez Palencia" userId="93ae57dee883b56e" providerId="LiveId" clId="{BC7C2E6E-7235-498A-8336-36FCC2931C96}" dt="2024-10-06T11:37:13.503" v="1870" actId="20577"/>
          <ac:spMkLst>
            <pc:docMk/>
            <pc:sldMk cId="2316363568" sldId="265"/>
            <ac:spMk id="19" creationId="{6876246D-93E4-7517-F223-7400571B200D}"/>
          </ac:spMkLst>
        </pc:spChg>
        <pc:spChg chg="add mod">
          <ac:chgData name="Patricia Gómez Palencia" userId="93ae57dee883b56e" providerId="LiveId" clId="{BC7C2E6E-7235-498A-8336-36FCC2931C96}" dt="2024-09-29T14:24:20.032" v="924" actId="1076"/>
          <ac:spMkLst>
            <pc:docMk/>
            <pc:sldMk cId="2316363568" sldId="265"/>
            <ac:spMk id="21" creationId="{57E5DB16-B7D8-3498-55ED-4A26E21753EA}"/>
          </ac:spMkLst>
        </pc:spChg>
        <pc:spChg chg="add mod">
          <ac:chgData name="Patricia Gómez Palencia" userId="93ae57dee883b56e" providerId="LiveId" clId="{BC7C2E6E-7235-498A-8336-36FCC2931C96}" dt="2024-09-29T14:26:29.351" v="988" actId="207"/>
          <ac:spMkLst>
            <pc:docMk/>
            <pc:sldMk cId="2316363568" sldId="265"/>
            <ac:spMk id="22" creationId="{7F47D3F8-7A6A-2A31-D7AC-C7896903A6B2}"/>
          </ac:spMkLst>
        </pc:spChg>
        <pc:spChg chg="add mod">
          <ac:chgData name="Patricia Gómez Palencia" userId="93ae57dee883b56e" providerId="LiveId" clId="{BC7C2E6E-7235-498A-8336-36FCC2931C96}" dt="2024-09-29T14:23:25.141" v="864" actId="14100"/>
          <ac:spMkLst>
            <pc:docMk/>
            <pc:sldMk cId="2316363568" sldId="265"/>
            <ac:spMk id="23" creationId="{D537ADF3-71E7-A2F6-0B15-1A60CFCF8DD2}"/>
          </ac:spMkLst>
        </pc:spChg>
        <pc:spChg chg="add mod">
          <ac:chgData name="Patricia Gómez Palencia" userId="93ae57dee883b56e" providerId="LiveId" clId="{BC7C2E6E-7235-498A-8336-36FCC2931C96}" dt="2024-09-29T14:26:49.745" v="990" actId="207"/>
          <ac:spMkLst>
            <pc:docMk/>
            <pc:sldMk cId="2316363568" sldId="265"/>
            <ac:spMk id="24" creationId="{ED4A04D9-2062-2365-13FB-814EDEE3061C}"/>
          </ac:spMkLst>
        </pc:spChg>
        <pc:picChg chg="add mod">
          <ac:chgData name="Patricia Gómez Palencia" userId="93ae57dee883b56e" providerId="LiveId" clId="{BC7C2E6E-7235-498A-8336-36FCC2931C96}" dt="2024-09-29T14:25:09.932" v="980" actId="1076"/>
          <ac:picMkLst>
            <pc:docMk/>
            <pc:sldMk cId="2316363568" sldId="265"/>
            <ac:picMk id="9" creationId="{C37EF6D5-DE1A-147B-2E8B-3BFFE48B3B11}"/>
          </ac:picMkLst>
        </pc:picChg>
        <pc:picChg chg="add mod">
          <ac:chgData name="Patricia Gómez Palencia" userId="93ae57dee883b56e" providerId="LiveId" clId="{BC7C2E6E-7235-498A-8336-36FCC2931C96}" dt="2024-09-29T14:24:11.360" v="923" actId="1076"/>
          <ac:picMkLst>
            <pc:docMk/>
            <pc:sldMk cId="2316363568" sldId="265"/>
            <ac:picMk id="20" creationId="{4F994C1C-390D-9A36-54D0-B47FDC94B33F}"/>
          </ac:picMkLst>
        </pc:picChg>
        <pc:picChg chg="add mod">
          <ac:chgData name="Patricia Gómez Palencia" userId="93ae57dee883b56e" providerId="LiveId" clId="{BC7C2E6E-7235-498A-8336-36FCC2931C96}" dt="2024-09-29T14:23:14.970" v="861" actId="1076"/>
          <ac:picMkLst>
            <pc:docMk/>
            <pc:sldMk cId="2316363568" sldId="265"/>
            <ac:picMk id="2054" creationId="{ADB1C577-796E-706D-AF3D-23A24D1ED3E5}"/>
          </ac:picMkLst>
        </pc:picChg>
      </pc:sldChg>
      <pc:sldChg chg="addSp delSp modSp mod">
        <pc:chgData name="Patricia Gómez Palencia" userId="93ae57dee883b56e" providerId="LiveId" clId="{BC7C2E6E-7235-498A-8336-36FCC2931C96}" dt="2024-09-22T14:03:06.435" v="282" actId="1076"/>
        <pc:sldMkLst>
          <pc:docMk/>
          <pc:sldMk cId="2640317381" sldId="266"/>
        </pc:sldMkLst>
        <pc:spChg chg="del">
          <ac:chgData name="Patricia Gómez Palencia" userId="93ae57dee883b56e" providerId="LiveId" clId="{BC7C2E6E-7235-498A-8336-36FCC2931C96}" dt="2024-09-22T14:00:26.737" v="264" actId="478"/>
          <ac:spMkLst>
            <pc:docMk/>
            <pc:sldMk cId="2640317381" sldId="266"/>
            <ac:spMk id="2" creationId="{DCC62A1A-C8BC-0ACA-E775-C4C58A08EBE4}"/>
          </ac:spMkLst>
        </pc:spChg>
        <pc:spChg chg="add del">
          <ac:chgData name="Patricia Gómez Palencia" userId="93ae57dee883b56e" providerId="LiveId" clId="{BC7C2E6E-7235-498A-8336-36FCC2931C96}" dt="2024-09-22T14:01:06.528" v="272" actId="478"/>
          <ac:spMkLst>
            <pc:docMk/>
            <pc:sldMk cId="2640317381" sldId="266"/>
            <ac:spMk id="4" creationId="{4B20BE5C-83CE-D5F5-14FA-5A93ADB79655}"/>
          </ac:spMkLst>
        </pc:spChg>
        <pc:spChg chg="add mod">
          <ac:chgData name="Patricia Gómez Palencia" userId="93ae57dee883b56e" providerId="LiveId" clId="{BC7C2E6E-7235-498A-8336-36FCC2931C96}" dt="2024-09-22T14:01:14.002" v="275" actId="20577"/>
          <ac:spMkLst>
            <pc:docMk/>
            <pc:sldMk cId="2640317381" sldId="266"/>
            <ac:spMk id="6" creationId="{18679A17-73AA-3E7A-2028-5532A8A13603}"/>
          </ac:spMkLst>
        </pc:spChg>
        <pc:picChg chg="add del mod">
          <ac:chgData name="Patricia Gómez Palencia" userId="93ae57dee883b56e" providerId="LiveId" clId="{BC7C2E6E-7235-498A-8336-36FCC2931C96}" dt="2024-09-22T14:02:15.272" v="279" actId="478"/>
          <ac:picMkLst>
            <pc:docMk/>
            <pc:sldMk cId="2640317381" sldId="266"/>
            <ac:picMk id="3074" creationId="{C41F036B-212D-6624-6CAB-389397259D09}"/>
          </ac:picMkLst>
        </pc:picChg>
        <pc:picChg chg="add mod">
          <ac:chgData name="Patricia Gómez Palencia" userId="93ae57dee883b56e" providerId="LiveId" clId="{BC7C2E6E-7235-498A-8336-36FCC2931C96}" dt="2024-09-22T14:03:06.435" v="282" actId="1076"/>
          <ac:picMkLst>
            <pc:docMk/>
            <pc:sldMk cId="2640317381" sldId="266"/>
            <ac:picMk id="3076" creationId="{C19C301A-BF58-0876-438D-6BB9DA624416}"/>
          </ac:picMkLst>
        </pc:picChg>
      </pc:sldChg>
      <pc:sldChg chg="addSp delSp modSp mod">
        <pc:chgData name="Patricia Gómez Palencia" userId="93ae57dee883b56e" providerId="LiveId" clId="{BC7C2E6E-7235-498A-8336-36FCC2931C96}" dt="2024-10-06T11:38:18.265" v="1889" actId="20577"/>
        <pc:sldMkLst>
          <pc:docMk/>
          <pc:sldMk cId="2062022180" sldId="267"/>
        </pc:sldMkLst>
        <pc:spChg chg="del">
          <ac:chgData name="Patricia Gómez Palencia" userId="93ae57dee883b56e" providerId="LiveId" clId="{BC7C2E6E-7235-498A-8336-36FCC2931C96}" dt="2024-09-22T14:03:23.642" v="283" actId="478"/>
          <ac:spMkLst>
            <pc:docMk/>
            <pc:sldMk cId="2062022180" sldId="267"/>
            <ac:spMk id="2" creationId="{DCC62A1A-C8BC-0ACA-E775-C4C58A08EBE4}"/>
          </ac:spMkLst>
        </pc:spChg>
        <pc:spChg chg="del">
          <ac:chgData name="Patricia Gómez Palencia" userId="93ae57dee883b56e" providerId="LiveId" clId="{BC7C2E6E-7235-498A-8336-36FCC2931C96}" dt="2024-09-22T14:03:38.737" v="286" actId="478"/>
          <ac:spMkLst>
            <pc:docMk/>
            <pc:sldMk cId="2062022180" sldId="267"/>
            <ac:spMk id="4" creationId="{4B20BE5C-83CE-D5F5-14FA-5A93ADB79655}"/>
          </ac:spMkLst>
        </pc:spChg>
        <pc:spChg chg="add mod">
          <ac:chgData name="Patricia Gómez Palencia" userId="93ae57dee883b56e" providerId="LiveId" clId="{BC7C2E6E-7235-498A-8336-36FCC2931C96}" dt="2024-09-22T14:03:31.162" v="285" actId="1076"/>
          <ac:spMkLst>
            <pc:docMk/>
            <pc:sldMk cId="2062022180" sldId="267"/>
            <ac:spMk id="6" creationId="{A97BD5A5-129A-5958-C4C5-EB417245FE87}"/>
          </ac:spMkLst>
        </pc:spChg>
        <pc:spChg chg="add mod">
          <ac:chgData name="Patricia Gómez Palencia" userId="93ae57dee883b56e" providerId="LiveId" clId="{BC7C2E6E-7235-498A-8336-36FCC2931C96}" dt="2024-10-06T11:38:18.265" v="1889" actId="20577"/>
          <ac:spMkLst>
            <pc:docMk/>
            <pc:sldMk cId="2062022180" sldId="267"/>
            <ac:spMk id="8" creationId="{994FB0EC-2F4A-A4B8-DFF4-504322A25AAF}"/>
          </ac:spMkLst>
        </pc:spChg>
        <pc:spChg chg="add mod">
          <ac:chgData name="Patricia Gómez Palencia" userId="93ae57dee883b56e" providerId="LiveId" clId="{BC7C2E6E-7235-498A-8336-36FCC2931C96}" dt="2024-09-29T14:28:11.666" v="1000" actId="20577"/>
          <ac:spMkLst>
            <pc:docMk/>
            <pc:sldMk cId="2062022180" sldId="267"/>
            <ac:spMk id="9" creationId="{730FFF91-03EC-F98B-0470-B263481CC372}"/>
          </ac:spMkLst>
        </pc:spChg>
        <pc:spChg chg="add mod">
          <ac:chgData name="Patricia Gómez Palencia" userId="93ae57dee883b56e" providerId="LiveId" clId="{BC7C2E6E-7235-498A-8336-36FCC2931C96}" dt="2024-09-29T14:29:27.552" v="1051" actId="1076"/>
          <ac:spMkLst>
            <pc:docMk/>
            <pc:sldMk cId="2062022180" sldId="267"/>
            <ac:spMk id="16" creationId="{22A50E94-5415-30F8-2F71-E3F43371C8F1}"/>
          </ac:spMkLst>
        </pc:spChg>
        <pc:spChg chg="add mod">
          <ac:chgData name="Patricia Gómez Palencia" userId="93ae57dee883b56e" providerId="LiveId" clId="{BC7C2E6E-7235-498A-8336-36FCC2931C96}" dt="2024-09-29T14:29:24.746" v="1050" actId="1076"/>
          <ac:spMkLst>
            <pc:docMk/>
            <pc:sldMk cId="2062022180" sldId="267"/>
            <ac:spMk id="19" creationId="{1DE3AE21-B7CA-A66A-CF9C-635EE9A19081}"/>
          </ac:spMkLst>
        </pc:spChg>
        <pc:spChg chg="add del mod">
          <ac:chgData name="Patricia Gómez Palencia" userId="93ae57dee883b56e" providerId="LiveId" clId="{BC7C2E6E-7235-498A-8336-36FCC2931C96}" dt="2024-09-29T14:28:48.234" v="1001" actId="478"/>
          <ac:spMkLst>
            <pc:docMk/>
            <pc:sldMk cId="2062022180" sldId="267"/>
            <ac:spMk id="20" creationId="{B2F7A13B-547C-2908-907E-C462755858C2}"/>
          </ac:spMkLst>
        </pc:spChg>
        <pc:spChg chg="add del mod">
          <ac:chgData name="Patricia Gómez Palencia" userId="93ae57dee883b56e" providerId="LiveId" clId="{BC7C2E6E-7235-498A-8336-36FCC2931C96}" dt="2024-09-29T14:28:50.540" v="1002" actId="478"/>
          <ac:spMkLst>
            <pc:docMk/>
            <pc:sldMk cId="2062022180" sldId="267"/>
            <ac:spMk id="21" creationId="{92F78B6E-BC23-052E-89F0-39F0DC6240D6}"/>
          </ac:spMkLst>
        </pc:spChg>
        <pc:picChg chg="add mod">
          <ac:chgData name="Patricia Gómez Palencia" userId="93ae57dee883b56e" providerId="LiveId" clId="{BC7C2E6E-7235-498A-8336-36FCC2931C96}" dt="2024-09-29T14:27:12.634" v="991" actId="1076"/>
          <ac:picMkLst>
            <pc:docMk/>
            <pc:sldMk cId="2062022180" sldId="267"/>
            <ac:picMk id="4098" creationId="{EC4B67AC-767D-FE74-33D0-E9E88F87DCB8}"/>
          </ac:picMkLst>
        </pc:picChg>
      </pc:sldChg>
      <pc:sldChg chg="addSp delSp modSp mod">
        <pc:chgData name="Patricia Gómez Palencia" userId="93ae57dee883b56e" providerId="LiveId" clId="{BC7C2E6E-7235-498A-8336-36FCC2931C96}" dt="2024-10-06T11:39:04.072" v="1890" actId="113"/>
        <pc:sldMkLst>
          <pc:docMk/>
          <pc:sldMk cId="3206560157" sldId="268"/>
        </pc:sldMkLst>
        <pc:spChg chg="add mod ord">
          <ac:chgData name="Patricia Gómez Palencia" userId="93ae57dee883b56e" providerId="LiveId" clId="{BC7C2E6E-7235-498A-8336-36FCC2931C96}" dt="2024-09-29T14:36:47.736" v="1178" actId="1076"/>
          <ac:spMkLst>
            <pc:docMk/>
            <pc:sldMk cId="3206560157" sldId="268"/>
            <ac:spMk id="2" creationId="{89B85A66-756E-864E-86F7-1EF5D21D760C}"/>
          </ac:spMkLst>
        </pc:spChg>
        <pc:spChg chg="del">
          <ac:chgData name="Patricia Gómez Palencia" userId="93ae57dee883b56e" providerId="LiveId" clId="{BC7C2E6E-7235-498A-8336-36FCC2931C96}" dt="2024-09-22T14:07:17.649" v="309" actId="478"/>
          <ac:spMkLst>
            <pc:docMk/>
            <pc:sldMk cId="3206560157" sldId="268"/>
            <ac:spMk id="2" creationId="{DCC62A1A-C8BC-0ACA-E775-C4C58A08EBE4}"/>
          </ac:spMkLst>
        </pc:spChg>
        <pc:spChg chg="add mod ord">
          <ac:chgData name="Patricia Gómez Palencia" userId="93ae57dee883b56e" providerId="LiveId" clId="{BC7C2E6E-7235-498A-8336-36FCC2931C96}" dt="2024-09-29T14:35:02.830" v="1163" actId="14100"/>
          <ac:spMkLst>
            <pc:docMk/>
            <pc:sldMk cId="3206560157" sldId="268"/>
            <ac:spMk id="4" creationId="{459C0172-1FAB-B985-F43F-0D3C1BE92D4F}"/>
          </ac:spMkLst>
        </pc:spChg>
        <pc:spChg chg="del">
          <ac:chgData name="Patricia Gómez Palencia" userId="93ae57dee883b56e" providerId="LiveId" clId="{BC7C2E6E-7235-498A-8336-36FCC2931C96}" dt="2024-09-22T14:07:46.017" v="312" actId="478"/>
          <ac:spMkLst>
            <pc:docMk/>
            <pc:sldMk cId="3206560157" sldId="268"/>
            <ac:spMk id="4" creationId="{4B20BE5C-83CE-D5F5-14FA-5A93ADB79655}"/>
          </ac:spMkLst>
        </pc:spChg>
        <pc:spChg chg="add mod">
          <ac:chgData name="Patricia Gómez Palencia" userId="93ae57dee883b56e" providerId="LiveId" clId="{BC7C2E6E-7235-498A-8336-36FCC2931C96}" dt="2024-09-29T14:33:58.412" v="1138" actId="120"/>
          <ac:spMkLst>
            <pc:docMk/>
            <pc:sldMk cId="3206560157" sldId="268"/>
            <ac:spMk id="6" creationId="{EBCB89B3-FBB6-58C9-3C9C-BAB27EEF1065}"/>
          </ac:spMkLst>
        </pc:spChg>
        <pc:spChg chg="add mod">
          <ac:chgData name="Patricia Gómez Palencia" userId="93ae57dee883b56e" providerId="LiveId" clId="{BC7C2E6E-7235-498A-8336-36FCC2931C96}" dt="2024-09-29T14:35:45.298" v="1170" actId="1076"/>
          <ac:spMkLst>
            <pc:docMk/>
            <pc:sldMk cId="3206560157" sldId="268"/>
            <ac:spMk id="8" creationId="{C6231602-C607-CF26-E146-5095024A3946}"/>
          </ac:spMkLst>
        </pc:spChg>
        <pc:spChg chg="add mod ord">
          <ac:chgData name="Patricia Gómez Palencia" userId="93ae57dee883b56e" providerId="LiveId" clId="{BC7C2E6E-7235-498A-8336-36FCC2931C96}" dt="2024-09-29T14:37:20.067" v="1183" actId="14100"/>
          <ac:spMkLst>
            <pc:docMk/>
            <pc:sldMk cId="3206560157" sldId="268"/>
            <ac:spMk id="9" creationId="{26CD90CA-1CCE-82E6-1F4B-94162C15ADC3}"/>
          </ac:spMkLst>
        </pc:spChg>
        <pc:spChg chg="add del mod">
          <ac:chgData name="Patricia Gómez Palencia" userId="93ae57dee883b56e" providerId="LiveId" clId="{BC7C2E6E-7235-498A-8336-36FCC2931C96}" dt="2024-09-22T14:09:10.352" v="320" actId="478"/>
          <ac:spMkLst>
            <pc:docMk/>
            <pc:sldMk cId="3206560157" sldId="268"/>
            <ac:spMk id="9" creationId="{D95E4569-2F38-850C-DD6F-61B989AF5FD1}"/>
          </ac:spMkLst>
        </pc:spChg>
        <pc:spChg chg="add mod">
          <ac:chgData name="Patricia Gómez Palencia" userId="93ae57dee883b56e" providerId="LiveId" clId="{BC7C2E6E-7235-498A-8336-36FCC2931C96}" dt="2024-10-06T11:39:04.072" v="1890" actId="113"/>
          <ac:spMkLst>
            <pc:docMk/>
            <pc:sldMk cId="3206560157" sldId="268"/>
            <ac:spMk id="16" creationId="{3C0B6553-0BEB-DD3B-4BC0-E283F1E35A5C}"/>
          </ac:spMkLst>
        </pc:spChg>
        <pc:spChg chg="add mod">
          <ac:chgData name="Patricia Gómez Palencia" userId="93ae57dee883b56e" providerId="LiveId" clId="{BC7C2E6E-7235-498A-8336-36FCC2931C96}" dt="2024-09-29T14:32:53.188" v="1128" actId="1076"/>
          <ac:spMkLst>
            <pc:docMk/>
            <pc:sldMk cId="3206560157" sldId="268"/>
            <ac:spMk id="19" creationId="{2DEBBB04-9DBC-3CD0-9AB5-6D0B7AE1DFBB}"/>
          </ac:spMkLst>
        </pc:spChg>
        <pc:spChg chg="add mod">
          <ac:chgData name="Patricia Gómez Palencia" userId="93ae57dee883b56e" providerId="LiveId" clId="{BC7C2E6E-7235-498A-8336-36FCC2931C96}" dt="2024-09-29T14:36:52.136" v="1179" actId="1076"/>
          <ac:spMkLst>
            <pc:docMk/>
            <pc:sldMk cId="3206560157" sldId="268"/>
            <ac:spMk id="20" creationId="{D189BCD8-6D90-35CC-1B4D-4C4C59F2CAE6}"/>
          </ac:spMkLst>
        </pc:spChg>
        <pc:spChg chg="add mod">
          <ac:chgData name="Patricia Gómez Palencia" userId="93ae57dee883b56e" providerId="LiveId" clId="{BC7C2E6E-7235-498A-8336-36FCC2931C96}" dt="2024-09-29T14:34:07.096" v="1140" actId="1076"/>
          <ac:spMkLst>
            <pc:docMk/>
            <pc:sldMk cId="3206560157" sldId="268"/>
            <ac:spMk id="21" creationId="{361E3889-2792-4C92-C1B6-E029A0B809BA}"/>
          </ac:spMkLst>
        </pc:spChg>
        <pc:spChg chg="add mod">
          <ac:chgData name="Patricia Gómez Palencia" userId="93ae57dee883b56e" providerId="LiveId" clId="{BC7C2E6E-7235-498A-8336-36FCC2931C96}" dt="2024-09-29T14:35:09.604" v="1164" actId="1076"/>
          <ac:spMkLst>
            <pc:docMk/>
            <pc:sldMk cId="3206560157" sldId="268"/>
            <ac:spMk id="22" creationId="{271E232C-3E3D-CAC9-80DA-75AA3EB9184A}"/>
          </ac:spMkLst>
        </pc:spChg>
        <pc:picChg chg="add mod">
          <ac:chgData name="Patricia Gómez Palencia" userId="93ae57dee883b56e" providerId="LiveId" clId="{BC7C2E6E-7235-498A-8336-36FCC2931C96}" dt="2024-09-29T14:36:58.730" v="1180" actId="1076"/>
          <ac:picMkLst>
            <pc:docMk/>
            <pc:sldMk cId="3206560157" sldId="268"/>
            <ac:picMk id="5122" creationId="{D3AA612D-C61F-F18A-2326-CE5D12B0EF41}"/>
          </ac:picMkLst>
        </pc:picChg>
      </pc:sldChg>
      <pc:sldChg chg="addSp delSp modSp mod">
        <pc:chgData name="Patricia Gómez Palencia" userId="93ae57dee883b56e" providerId="LiveId" clId="{BC7C2E6E-7235-498A-8336-36FCC2931C96}" dt="2024-09-29T15:44:21.938" v="1740" actId="113"/>
        <pc:sldMkLst>
          <pc:docMk/>
          <pc:sldMk cId="1775961243" sldId="269"/>
        </pc:sldMkLst>
        <pc:spChg chg="del">
          <ac:chgData name="Patricia Gómez Palencia" userId="93ae57dee883b56e" providerId="LiveId" clId="{BC7C2E6E-7235-498A-8336-36FCC2931C96}" dt="2024-09-22T14:13:42.127" v="348" actId="478"/>
          <ac:spMkLst>
            <pc:docMk/>
            <pc:sldMk cId="1775961243" sldId="269"/>
            <ac:spMk id="2" creationId="{DCC62A1A-C8BC-0ACA-E775-C4C58A08EBE4}"/>
          </ac:spMkLst>
        </pc:spChg>
        <pc:spChg chg="del">
          <ac:chgData name="Patricia Gómez Palencia" userId="93ae57dee883b56e" providerId="LiveId" clId="{BC7C2E6E-7235-498A-8336-36FCC2931C96}" dt="2024-09-22T14:13:56.656" v="351" actId="478"/>
          <ac:spMkLst>
            <pc:docMk/>
            <pc:sldMk cId="1775961243" sldId="269"/>
            <ac:spMk id="4" creationId="{4B20BE5C-83CE-D5F5-14FA-5A93ADB79655}"/>
          </ac:spMkLst>
        </pc:spChg>
        <pc:spChg chg="add mod">
          <ac:chgData name="Patricia Gómez Palencia" userId="93ae57dee883b56e" providerId="LiveId" clId="{BC7C2E6E-7235-498A-8336-36FCC2931C96}" dt="2024-09-22T14:13:54.005" v="350" actId="1076"/>
          <ac:spMkLst>
            <pc:docMk/>
            <pc:sldMk cId="1775961243" sldId="269"/>
            <ac:spMk id="6" creationId="{E65EDA0C-4234-5498-181D-4511506CF1A6}"/>
          </ac:spMkLst>
        </pc:spChg>
        <pc:spChg chg="add mod">
          <ac:chgData name="Patricia Gómez Palencia" userId="93ae57dee883b56e" providerId="LiveId" clId="{BC7C2E6E-7235-498A-8336-36FCC2931C96}" dt="2024-09-29T14:38:25.561" v="1193" actId="1076"/>
          <ac:spMkLst>
            <pc:docMk/>
            <pc:sldMk cId="1775961243" sldId="269"/>
            <ac:spMk id="8" creationId="{54339600-D8A0-B680-F937-3E1A644BA7E8}"/>
          </ac:spMkLst>
        </pc:spChg>
        <pc:spChg chg="add del mod">
          <ac:chgData name="Patricia Gómez Palencia" userId="93ae57dee883b56e" providerId="LiveId" clId="{BC7C2E6E-7235-498A-8336-36FCC2931C96}" dt="2024-09-22T14:15:49.455" v="359" actId="478"/>
          <ac:spMkLst>
            <pc:docMk/>
            <pc:sldMk cId="1775961243" sldId="269"/>
            <ac:spMk id="9" creationId="{E555951F-71C9-BBF0-CB30-4E623464862C}"/>
          </ac:spMkLst>
        </pc:spChg>
        <pc:spChg chg="add mod">
          <ac:chgData name="Patricia Gómez Palencia" userId="93ae57dee883b56e" providerId="LiveId" clId="{BC7C2E6E-7235-498A-8336-36FCC2931C96}" dt="2024-09-29T14:39:07.632" v="1201" actId="14100"/>
          <ac:spMkLst>
            <pc:docMk/>
            <pc:sldMk cId="1775961243" sldId="269"/>
            <ac:spMk id="16" creationId="{E822C1FE-1D3F-A8D0-64B3-2800391C9300}"/>
          </ac:spMkLst>
        </pc:spChg>
        <pc:spChg chg="add mod">
          <ac:chgData name="Patricia Gómez Palencia" userId="93ae57dee883b56e" providerId="LiveId" clId="{BC7C2E6E-7235-498A-8336-36FCC2931C96}" dt="2024-09-29T14:38:00.372" v="1188" actId="1076"/>
          <ac:spMkLst>
            <pc:docMk/>
            <pc:sldMk cId="1775961243" sldId="269"/>
            <ac:spMk id="19" creationId="{7FE2DDBC-B2D7-D782-70F2-6D0EECDD101F}"/>
          </ac:spMkLst>
        </pc:spChg>
        <pc:spChg chg="add mod">
          <ac:chgData name="Patricia Gómez Palencia" userId="93ae57dee883b56e" providerId="LiveId" clId="{BC7C2E6E-7235-498A-8336-36FCC2931C96}" dt="2024-09-29T15:44:21.938" v="1740" actId="113"/>
          <ac:spMkLst>
            <pc:docMk/>
            <pc:sldMk cId="1775961243" sldId="269"/>
            <ac:spMk id="20" creationId="{DEEEEF3C-9C5F-56BF-E426-A44F86DAD843}"/>
          </ac:spMkLst>
        </pc:spChg>
        <pc:spChg chg="add mod">
          <ac:chgData name="Patricia Gómez Palencia" userId="93ae57dee883b56e" providerId="LiveId" clId="{BC7C2E6E-7235-498A-8336-36FCC2931C96}" dt="2024-09-29T14:37:39.645" v="1184" actId="1076"/>
          <ac:spMkLst>
            <pc:docMk/>
            <pc:sldMk cId="1775961243" sldId="269"/>
            <ac:spMk id="21" creationId="{EE783048-569C-1D38-B99E-E4E14AC46F46}"/>
          </ac:spMkLst>
        </pc:spChg>
        <pc:spChg chg="add mod">
          <ac:chgData name="Patricia Gómez Palencia" userId="93ae57dee883b56e" providerId="LiveId" clId="{BC7C2E6E-7235-498A-8336-36FCC2931C96}" dt="2024-09-29T14:39:21.791" v="1204" actId="14100"/>
          <ac:spMkLst>
            <pc:docMk/>
            <pc:sldMk cId="1775961243" sldId="269"/>
            <ac:spMk id="22" creationId="{76F26A13-CF89-C54B-C52F-2C168589FAEF}"/>
          </ac:spMkLst>
        </pc:spChg>
        <pc:picChg chg="add mod">
          <ac:chgData name="Patricia Gómez Palencia" userId="93ae57dee883b56e" providerId="LiveId" clId="{BC7C2E6E-7235-498A-8336-36FCC2931C96}" dt="2024-09-29T14:38:54.085" v="1199" actId="1076"/>
          <ac:picMkLst>
            <pc:docMk/>
            <pc:sldMk cId="1775961243" sldId="269"/>
            <ac:picMk id="6146" creationId="{C605ECB0-BD48-A45B-DC11-4D42B144E83D}"/>
          </ac:picMkLst>
        </pc:picChg>
        <pc:picChg chg="add mod">
          <ac:chgData name="Patricia Gómez Palencia" userId="93ae57dee883b56e" providerId="LiveId" clId="{BC7C2E6E-7235-498A-8336-36FCC2931C96}" dt="2024-09-29T14:38:08.237" v="1190" actId="1076"/>
          <ac:picMkLst>
            <pc:docMk/>
            <pc:sldMk cId="1775961243" sldId="269"/>
            <ac:picMk id="6148" creationId="{77E22C33-483C-D40C-15C3-B9CF4E430547}"/>
          </ac:picMkLst>
        </pc:picChg>
        <pc:picChg chg="add mod">
          <ac:chgData name="Patricia Gómez Palencia" userId="93ae57dee883b56e" providerId="LiveId" clId="{BC7C2E6E-7235-498A-8336-36FCC2931C96}" dt="2024-09-29T14:37:55.753" v="1187" actId="1076"/>
          <ac:picMkLst>
            <pc:docMk/>
            <pc:sldMk cId="1775961243" sldId="269"/>
            <ac:picMk id="6150" creationId="{BFE1B32B-87F9-4B42-6889-F7F2187BA735}"/>
          </ac:picMkLst>
        </pc:picChg>
      </pc:sldChg>
      <pc:sldChg chg="addSp delSp modSp mod">
        <pc:chgData name="Patricia Gómez Palencia" userId="93ae57dee883b56e" providerId="LiveId" clId="{BC7C2E6E-7235-498A-8336-36FCC2931C96}" dt="2024-09-29T15:03:01.285" v="1371" actId="207"/>
        <pc:sldMkLst>
          <pc:docMk/>
          <pc:sldMk cId="1138594678" sldId="270"/>
        </pc:sldMkLst>
        <pc:spChg chg="mod">
          <ac:chgData name="Patricia Gómez Palencia" userId="93ae57dee883b56e" providerId="LiveId" clId="{BC7C2E6E-7235-498A-8336-36FCC2931C96}" dt="2024-09-29T15:02:49.188" v="1368" actId="207"/>
          <ac:spMkLst>
            <pc:docMk/>
            <pc:sldMk cId="1138594678" sldId="270"/>
            <ac:spMk id="4" creationId="{721763B3-245A-66C4-1E88-620045224AEA}"/>
          </ac:spMkLst>
        </pc:spChg>
        <pc:spChg chg="mod">
          <ac:chgData name="Patricia Gómez Palencia" userId="93ae57dee883b56e" providerId="LiveId" clId="{BC7C2E6E-7235-498A-8336-36FCC2931C96}" dt="2024-09-29T15:02:38.123" v="1365" actId="14100"/>
          <ac:spMkLst>
            <pc:docMk/>
            <pc:sldMk cId="1138594678" sldId="270"/>
            <ac:spMk id="16" creationId="{8B75C443-090A-32ED-8797-1797D38BDACD}"/>
          </ac:spMkLst>
        </pc:spChg>
        <pc:spChg chg="mod">
          <ac:chgData name="Patricia Gómez Palencia" userId="93ae57dee883b56e" providerId="LiveId" clId="{BC7C2E6E-7235-498A-8336-36FCC2931C96}" dt="2024-09-29T15:02:52.898" v="1369" actId="207"/>
          <ac:spMkLst>
            <pc:docMk/>
            <pc:sldMk cId="1138594678" sldId="270"/>
            <ac:spMk id="19" creationId="{00AC12EB-5E3B-1F22-41ED-52D780F897E2}"/>
          </ac:spMkLst>
        </pc:spChg>
        <pc:spChg chg="mod">
          <ac:chgData name="Patricia Gómez Palencia" userId="93ae57dee883b56e" providerId="LiveId" clId="{BC7C2E6E-7235-498A-8336-36FCC2931C96}" dt="2024-09-29T15:00:31.002" v="1351" actId="1076"/>
          <ac:spMkLst>
            <pc:docMk/>
            <pc:sldMk cId="1138594678" sldId="270"/>
            <ac:spMk id="20" creationId="{9E97A015-7C09-2E8B-788A-63A06442A5A6}"/>
          </ac:spMkLst>
        </pc:spChg>
        <pc:spChg chg="mod">
          <ac:chgData name="Patricia Gómez Palencia" userId="93ae57dee883b56e" providerId="LiveId" clId="{BC7C2E6E-7235-498A-8336-36FCC2931C96}" dt="2024-09-29T15:02:56.862" v="1370" actId="207"/>
          <ac:spMkLst>
            <pc:docMk/>
            <pc:sldMk cId="1138594678" sldId="270"/>
            <ac:spMk id="22" creationId="{6050D479-8FC9-F0FA-AD30-98577356ACAA}"/>
          </ac:spMkLst>
        </pc:spChg>
        <pc:spChg chg="mod">
          <ac:chgData name="Patricia Gómez Palencia" userId="93ae57dee883b56e" providerId="LiveId" clId="{BC7C2E6E-7235-498A-8336-36FCC2931C96}" dt="2024-09-29T15:03:01.285" v="1371" actId="207"/>
          <ac:spMkLst>
            <pc:docMk/>
            <pc:sldMk cId="1138594678" sldId="270"/>
            <ac:spMk id="24" creationId="{D48F65B8-28C6-5F29-F89A-057A27CA74B9}"/>
          </ac:spMkLst>
        </pc:spChg>
        <pc:spChg chg="mod">
          <ac:chgData name="Patricia Gómez Palencia" userId="93ae57dee883b56e" providerId="LiveId" clId="{BC7C2E6E-7235-498A-8336-36FCC2931C96}" dt="2024-09-29T15:00:42.130" v="1352" actId="1076"/>
          <ac:spMkLst>
            <pc:docMk/>
            <pc:sldMk cId="1138594678" sldId="270"/>
            <ac:spMk id="28" creationId="{A1E12A85-3221-BC92-F664-D8D2B4923895}"/>
          </ac:spMkLst>
        </pc:spChg>
        <pc:picChg chg="add del mod">
          <ac:chgData name="Patricia Gómez Palencia" userId="93ae57dee883b56e" providerId="LiveId" clId="{BC7C2E6E-7235-498A-8336-36FCC2931C96}" dt="2024-09-29T15:02:26.835" v="1361" actId="478"/>
          <ac:picMkLst>
            <pc:docMk/>
            <pc:sldMk cId="1138594678" sldId="270"/>
            <ac:picMk id="6" creationId="{60EA78C6-FD1B-892D-5E25-6125156B1C2E}"/>
          </ac:picMkLst>
        </pc:picChg>
        <pc:picChg chg="add mod">
          <ac:chgData name="Patricia Gómez Palencia" userId="93ae57dee883b56e" providerId="LiveId" clId="{BC7C2E6E-7235-498A-8336-36FCC2931C96}" dt="2024-09-29T15:02:41.946" v="1367" actId="14100"/>
          <ac:picMkLst>
            <pc:docMk/>
            <pc:sldMk cId="1138594678" sldId="270"/>
            <ac:picMk id="8" creationId="{0C7B8B8C-D08D-3794-C9FB-63BAA737FF56}"/>
          </ac:picMkLst>
        </pc:picChg>
      </pc:sldChg>
      <pc:sldChg chg="addSp delSp modSp add mod">
        <pc:chgData name="Patricia Gómez Palencia" userId="93ae57dee883b56e" providerId="LiveId" clId="{BC7C2E6E-7235-498A-8336-36FCC2931C96}" dt="2024-09-29T15:00:08.220" v="1347" actId="1076"/>
        <pc:sldMkLst>
          <pc:docMk/>
          <pc:sldMk cId="641650937" sldId="271"/>
        </pc:sldMkLst>
        <pc:spChg chg="mod">
          <ac:chgData name="Patricia Gómez Palencia" userId="93ae57dee883b56e" providerId="LiveId" clId="{BC7C2E6E-7235-498A-8336-36FCC2931C96}" dt="2024-09-29T14:58:46.384" v="1334" actId="14100"/>
          <ac:spMkLst>
            <pc:docMk/>
            <pc:sldMk cId="641650937" sldId="271"/>
            <ac:spMk id="9" creationId="{71F6954F-2229-1E89-41AB-C8DBA668A115}"/>
          </ac:spMkLst>
        </pc:spChg>
        <pc:spChg chg="mod">
          <ac:chgData name="Patricia Gómez Palencia" userId="93ae57dee883b56e" providerId="LiveId" clId="{BC7C2E6E-7235-498A-8336-36FCC2931C96}" dt="2024-09-29T14:56:22.594" v="1316" actId="1076"/>
          <ac:spMkLst>
            <pc:docMk/>
            <pc:sldMk cId="641650937" sldId="271"/>
            <ac:spMk id="16" creationId="{8C29C4EC-F0B3-D6CE-37C7-71D69684E97C}"/>
          </ac:spMkLst>
        </pc:spChg>
        <pc:spChg chg="add del mod">
          <ac:chgData name="Patricia Gómez Palencia" userId="93ae57dee883b56e" providerId="LiveId" clId="{BC7C2E6E-7235-498A-8336-36FCC2931C96}" dt="2024-09-29T14:59:41.526" v="1343" actId="14100"/>
          <ac:spMkLst>
            <pc:docMk/>
            <pc:sldMk cId="641650937" sldId="271"/>
            <ac:spMk id="19" creationId="{30C54973-195F-00CC-3CAA-37445C9DA633}"/>
          </ac:spMkLst>
        </pc:spChg>
        <pc:spChg chg="mod">
          <ac:chgData name="Patricia Gómez Palencia" userId="93ae57dee883b56e" providerId="LiveId" clId="{BC7C2E6E-7235-498A-8336-36FCC2931C96}" dt="2024-09-29T14:56:30.140" v="1317" actId="1076"/>
          <ac:spMkLst>
            <pc:docMk/>
            <pc:sldMk cId="641650937" sldId="271"/>
            <ac:spMk id="21" creationId="{E50D5648-1668-1798-54F2-5F1990BBDF65}"/>
          </ac:spMkLst>
        </pc:spChg>
        <pc:spChg chg="mod">
          <ac:chgData name="Patricia Gómez Palencia" userId="93ae57dee883b56e" providerId="LiveId" clId="{BC7C2E6E-7235-498A-8336-36FCC2931C96}" dt="2024-09-29T14:59:59.722" v="1345" actId="1076"/>
          <ac:spMkLst>
            <pc:docMk/>
            <pc:sldMk cId="641650937" sldId="271"/>
            <ac:spMk id="22" creationId="{6D2A8159-C7F6-A063-87FF-EB3CFDD8D261}"/>
          </ac:spMkLst>
        </pc:spChg>
        <pc:picChg chg="add mod">
          <ac:chgData name="Patricia Gómez Palencia" userId="93ae57dee883b56e" providerId="LiveId" clId="{BC7C2E6E-7235-498A-8336-36FCC2931C96}" dt="2024-09-29T15:00:08.220" v="1347" actId="1076"/>
          <ac:picMkLst>
            <pc:docMk/>
            <pc:sldMk cId="641650937" sldId="271"/>
            <ac:picMk id="6146" creationId="{177C2AC3-EA10-47D1-B6B4-355F0F9DA5CF}"/>
          </ac:picMkLst>
        </pc:picChg>
        <pc:picChg chg="add mod">
          <ac:chgData name="Patricia Gómez Palencia" userId="93ae57dee883b56e" providerId="LiveId" clId="{BC7C2E6E-7235-498A-8336-36FCC2931C96}" dt="2024-09-29T15:00:05.620" v="1346" actId="1076"/>
          <ac:picMkLst>
            <pc:docMk/>
            <pc:sldMk cId="641650937" sldId="271"/>
            <ac:picMk id="6148" creationId="{5EF0669B-2BC6-3EA8-FE99-43C13A5B5911}"/>
          </ac:picMkLst>
        </pc:picChg>
        <pc:picChg chg="add">
          <ac:chgData name="Patricia Gómez Palencia" userId="93ae57dee883b56e" providerId="LiveId" clId="{BC7C2E6E-7235-498A-8336-36FCC2931C96}" dt="2024-09-29T14:59:31.540" v="1341"/>
          <ac:picMkLst>
            <pc:docMk/>
            <pc:sldMk cId="641650937" sldId="271"/>
            <ac:picMk id="6150" creationId="{EF5C3929-4381-4EA4-438A-EE169BC310A5}"/>
          </ac:picMkLst>
        </pc:picChg>
      </pc:sldChg>
      <pc:sldChg chg="addSp modSp add mod">
        <pc:chgData name="Patricia Gómez Palencia" userId="93ae57dee883b56e" providerId="LiveId" clId="{BC7C2E6E-7235-498A-8336-36FCC2931C96}" dt="2024-09-29T14:54:39.980" v="1310" actId="14100"/>
        <pc:sldMkLst>
          <pc:docMk/>
          <pc:sldMk cId="2650830717" sldId="272"/>
        </pc:sldMkLst>
        <pc:spChg chg="mod">
          <ac:chgData name="Patricia Gómez Palencia" userId="93ae57dee883b56e" providerId="LiveId" clId="{BC7C2E6E-7235-498A-8336-36FCC2931C96}" dt="2024-09-29T14:54:14.930" v="1305" actId="207"/>
          <ac:spMkLst>
            <pc:docMk/>
            <pc:sldMk cId="2650830717" sldId="272"/>
            <ac:spMk id="8" creationId="{8F8287F7-15E6-9F11-911A-C384563B99B2}"/>
          </ac:spMkLst>
        </pc:spChg>
        <pc:spChg chg="mod">
          <ac:chgData name="Patricia Gómez Palencia" userId="93ae57dee883b56e" providerId="LiveId" clId="{BC7C2E6E-7235-498A-8336-36FCC2931C96}" dt="2024-09-29T14:49:54.942" v="1285" actId="14100"/>
          <ac:spMkLst>
            <pc:docMk/>
            <pc:sldMk cId="2650830717" sldId="272"/>
            <ac:spMk id="16" creationId="{C72165E5-C6F8-C73F-205D-1877F0159EF3}"/>
          </ac:spMkLst>
        </pc:spChg>
        <pc:spChg chg="mod">
          <ac:chgData name="Patricia Gómez Palencia" userId="93ae57dee883b56e" providerId="LiveId" clId="{BC7C2E6E-7235-498A-8336-36FCC2931C96}" dt="2024-09-29T14:54:20.007" v="1306" actId="207"/>
          <ac:spMkLst>
            <pc:docMk/>
            <pc:sldMk cId="2650830717" sldId="272"/>
            <ac:spMk id="19" creationId="{0F5A1EAE-7A33-C7FE-C952-8E0645D54C3F}"/>
          </ac:spMkLst>
        </pc:spChg>
        <pc:spChg chg="mod">
          <ac:chgData name="Patricia Gómez Palencia" userId="93ae57dee883b56e" providerId="LiveId" clId="{BC7C2E6E-7235-498A-8336-36FCC2931C96}" dt="2024-09-29T14:52:35.278" v="1299" actId="14100"/>
          <ac:spMkLst>
            <pc:docMk/>
            <pc:sldMk cId="2650830717" sldId="272"/>
            <ac:spMk id="20" creationId="{B50A1D55-E371-B557-218C-52758B025966}"/>
          </ac:spMkLst>
        </pc:spChg>
        <pc:spChg chg="mod">
          <ac:chgData name="Patricia Gómez Palencia" userId="93ae57dee883b56e" providerId="LiveId" clId="{BC7C2E6E-7235-498A-8336-36FCC2931C96}" dt="2024-09-29T14:54:26.529" v="1307" actId="207"/>
          <ac:spMkLst>
            <pc:docMk/>
            <pc:sldMk cId="2650830717" sldId="272"/>
            <ac:spMk id="21" creationId="{B8B0D015-F845-EA51-01BE-7A15A1803A71}"/>
          </ac:spMkLst>
        </pc:spChg>
        <pc:spChg chg="mod">
          <ac:chgData name="Patricia Gómez Palencia" userId="93ae57dee883b56e" providerId="LiveId" clId="{BC7C2E6E-7235-498A-8336-36FCC2931C96}" dt="2024-09-29T14:52:30.218" v="1298" actId="14100"/>
          <ac:spMkLst>
            <pc:docMk/>
            <pc:sldMk cId="2650830717" sldId="272"/>
            <ac:spMk id="23" creationId="{8B9A62FD-28F6-3EF9-E89B-52A89337EF22}"/>
          </ac:spMkLst>
        </pc:spChg>
        <pc:spChg chg="mod">
          <ac:chgData name="Patricia Gómez Palencia" userId="93ae57dee883b56e" providerId="LiveId" clId="{BC7C2E6E-7235-498A-8336-36FCC2931C96}" dt="2024-09-29T14:54:39.980" v="1310" actId="14100"/>
          <ac:spMkLst>
            <pc:docMk/>
            <pc:sldMk cId="2650830717" sldId="272"/>
            <ac:spMk id="25" creationId="{238532E5-FC5A-426C-19FF-BA7DE714F7AD}"/>
          </ac:spMkLst>
        </pc:spChg>
        <pc:picChg chg="add mod">
          <ac:chgData name="Patricia Gómez Palencia" userId="93ae57dee883b56e" providerId="LiveId" clId="{BC7C2E6E-7235-498A-8336-36FCC2931C96}" dt="2024-09-29T14:49:44.179" v="1281" actId="1076"/>
          <ac:picMkLst>
            <pc:docMk/>
            <pc:sldMk cId="2650830717" sldId="272"/>
            <ac:picMk id="4098" creationId="{05A54F4E-EEBF-032D-FEF6-C203BCE71BF8}"/>
          </ac:picMkLst>
        </pc:picChg>
        <pc:picChg chg="add mod">
          <ac:chgData name="Patricia Gómez Palencia" userId="93ae57dee883b56e" providerId="LiveId" clId="{BC7C2E6E-7235-498A-8336-36FCC2931C96}" dt="2024-09-29T14:52:16.025" v="1293" actId="14100"/>
          <ac:picMkLst>
            <pc:docMk/>
            <pc:sldMk cId="2650830717" sldId="272"/>
            <ac:picMk id="4100" creationId="{E8D4D1F3-36DA-6D36-2E32-C476CB842CFF}"/>
          </ac:picMkLst>
        </pc:picChg>
        <pc:picChg chg="add mod">
          <ac:chgData name="Patricia Gómez Palencia" userId="93ae57dee883b56e" providerId="LiveId" clId="{BC7C2E6E-7235-498A-8336-36FCC2931C96}" dt="2024-09-29T14:53:58.504" v="1304" actId="14100"/>
          <ac:picMkLst>
            <pc:docMk/>
            <pc:sldMk cId="2650830717" sldId="272"/>
            <ac:picMk id="4102" creationId="{7F3A3C20-1A91-8E35-72DD-4E10C0745095}"/>
          </ac:picMkLst>
        </pc:picChg>
      </pc:sldChg>
      <pc:sldChg chg="addSp modSp add">
        <pc:chgData name="Patricia Gómez Palencia" userId="93ae57dee883b56e" providerId="LiveId" clId="{BC7C2E6E-7235-498A-8336-36FCC2931C96}" dt="2024-09-29T14:55:57.480" v="1313" actId="1076"/>
        <pc:sldMkLst>
          <pc:docMk/>
          <pc:sldMk cId="2306299933" sldId="273"/>
        </pc:sldMkLst>
        <pc:picChg chg="add mod">
          <ac:chgData name="Patricia Gómez Palencia" userId="93ae57dee883b56e" providerId="LiveId" clId="{BC7C2E6E-7235-498A-8336-36FCC2931C96}" dt="2024-09-29T14:55:57.480" v="1313" actId="1076"/>
          <ac:picMkLst>
            <pc:docMk/>
            <pc:sldMk cId="2306299933" sldId="273"/>
            <ac:picMk id="5122" creationId="{5D86D3A3-F19F-5915-68D7-43A7F4F90E10}"/>
          </ac:picMkLst>
        </pc:picChg>
      </pc:sldChg>
      <pc:sldChg chg="addSp delSp modSp add mod">
        <pc:chgData name="Patricia Gómez Palencia" userId="93ae57dee883b56e" providerId="LiveId" clId="{BC7C2E6E-7235-498A-8336-36FCC2931C96}" dt="2024-09-29T14:40:29.939" v="1208" actId="1076"/>
        <pc:sldMkLst>
          <pc:docMk/>
          <pc:sldMk cId="271479575" sldId="274"/>
        </pc:sldMkLst>
        <pc:spChg chg="del">
          <ac:chgData name="Patricia Gómez Palencia" userId="93ae57dee883b56e" providerId="LiveId" clId="{BC7C2E6E-7235-498A-8336-36FCC2931C96}" dt="2024-09-22T14:24:23.602" v="409" actId="478"/>
          <ac:spMkLst>
            <pc:docMk/>
            <pc:sldMk cId="271479575" sldId="274"/>
            <ac:spMk id="2" creationId="{DCC62A1A-C8BC-0ACA-E775-C4C58A08EBE4}"/>
          </ac:spMkLst>
        </pc:spChg>
        <pc:spChg chg="del">
          <ac:chgData name="Patricia Gómez Palencia" userId="93ae57dee883b56e" providerId="LiveId" clId="{BC7C2E6E-7235-498A-8336-36FCC2931C96}" dt="2024-09-22T14:24:25.968" v="410" actId="478"/>
          <ac:spMkLst>
            <pc:docMk/>
            <pc:sldMk cId="271479575" sldId="274"/>
            <ac:spMk id="4" creationId="{4B20BE5C-83CE-D5F5-14FA-5A93ADB79655}"/>
          </ac:spMkLst>
        </pc:spChg>
        <pc:spChg chg="add mod">
          <ac:chgData name="Patricia Gómez Palencia" userId="93ae57dee883b56e" providerId="LiveId" clId="{BC7C2E6E-7235-498A-8336-36FCC2931C96}" dt="2024-09-29T14:39:32.286" v="1205" actId="20577"/>
          <ac:spMkLst>
            <pc:docMk/>
            <pc:sldMk cId="271479575" sldId="274"/>
            <ac:spMk id="6" creationId="{03F3381E-6D68-C9B9-B161-7F0197A0CA90}"/>
          </ac:spMkLst>
        </pc:spChg>
        <pc:picChg chg="add mod">
          <ac:chgData name="Patricia Gómez Palencia" userId="93ae57dee883b56e" providerId="LiveId" clId="{BC7C2E6E-7235-498A-8336-36FCC2931C96}" dt="2024-09-29T14:40:29.939" v="1208" actId="1076"/>
          <ac:picMkLst>
            <pc:docMk/>
            <pc:sldMk cId="271479575" sldId="274"/>
            <ac:picMk id="2" creationId="{765D0EC0-6442-3DEA-A31F-FD956B7C681D}"/>
          </ac:picMkLst>
        </pc:picChg>
      </pc:sldChg>
      <pc:sldChg chg="addSp delSp modSp add mod">
        <pc:chgData name="Patricia Gómez Palencia" userId="93ae57dee883b56e" providerId="LiveId" clId="{BC7C2E6E-7235-498A-8336-36FCC2931C96}" dt="2024-09-29T14:42:57.128" v="1233" actId="14100"/>
        <pc:sldMkLst>
          <pc:docMk/>
          <pc:sldMk cId="4248903985" sldId="275"/>
        </pc:sldMkLst>
        <pc:spChg chg="del">
          <ac:chgData name="Patricia Gómez Palencia" userId="93ae57dee883b56e" providerId="LiveId" clId="{BC7C2E6E-7235-498A-8336-36FCC2931C96}" dt="2024-09-22T14:25:09.675" v="415" actId="478"/>
          <ac:spMkLst>
            <pc:docMk/>
            <pc:sldMk cId="4248903985" sldId="275"/>
            <ac:spMk id="2" creationId="{DCC62A1A-C8BC-0ACA-E775-C4C58A08EBE4}"/>
          </ac:spMkLst>
        </pc:spChg>
        <pc:spChg chg="del">
          <ac:chgData name="Patricia Gómez Palencia" userId="93ae57dee883b56e" providerId="LiveId" clId="{BC7C2E6E-7235-498A-8336-36FCC2931C96}" dt="2024-09-22T14:25:21.667" v="418" actId="478"/>
          <ac:spMkLst>
            <pc:docMk/>
            <pc:sldMk cId="4248903985" sldId="275"/>
            <ac:spMk id="4" creationId="{4B20BE5C-83CE-D5F5-14FA-5A93ADB79655}"/>
          </ac:spMkLst>
        </pc:spChg>
        <pc:spChg chg="add mod">
          <ac:chgData name="Patricia Gómez Palencia" userId="93ae57dee883b56e" providerId="LiveId" clId="{BC7C2E6E-7235-498A-8336-36FCC2931C96}" dt="2024-09-22T14:25:15.763" v="417" actId="1076"/>
          <ac:spMkLst>
            <pc:docMk/>
            <pc:sldMk cId="4248903985" sldId="275"/>
            <ac:spMk id="6" creationId="{7EBA694E-F5A6-2E22-3735-B020FBC9F0E5}"/>
          </ac:spMkLst>
        </pc:spChg>
        <pc:spChg chg="add del mod">
          <ac:chgData name="Patricia Gómez Palencia" userId="93ae57dee883b56e" providerId="LiveId" clId="{BC7C2E6E-7235-498A-8336-36FCC2931C96}" dt="2024-09-22T14:26:07.135" v="420" actId="478"/>
          <ac:spMkLst>
            <pc:docMk/>
            <pc:sldMk cId="4248903985" sldId="275"/>
            <ac:spMk id="8" creationId="{F4746F44-EBB0-7D5E-C86B-5216A06C2FCC}"/>
          </ac:spMkLst>
        </pc:spChg>
        <pc:spChg chg="add mod">
          <ac:chgData name="Patricia Gómez Palencia" userId="93ae57dee883b56e" providerId="LiveId" clId="{BC7C2E6E-7235-498A-8336-36FCC2931C96}" dt="2024-09-29T14:41:44.299" v="1221" actId="1076"/>
          <ac:spMkLst>
            <pc:docMk/>
            <pc:sldMk cId="4248903985" sldId="275"/>
            <ac:spMk id="9" creationId="{A126389F-B84A-5F26-EEEC-5FCA01A25169}"/>
          </ac:spMkLst>
        </pc:spChg>
        <pc:spChg chg="add mod">
          <ac:chgData name="Patricia Gómez Palencia" userId="93ae57dee883b56e" providerId="LiveId" clId="{BC7C2E6E-7235-498A-8336-36FCC2931C96}" dt="2024-09-29T14:41:52.221" v="1222" actId="1076"/>
          <ac:spMkLst>
            <pc:docMk/>
            <pc:sldMk cId="4248903985" sldId="275"/>
            <ac:spMk id="16" creationId="{243C278A-BDA2-03EC-8665-2306E142F681}"/>
          </ac:spMkLst>
        </pc:spChg>
        <pc:spChg chg="add mod">
          <ac:chgData name="Patricia Gómez Palencia" userId="93ae57dee883b56e" providerId="LiveId" clId="{BC7C2E6E-7235-498A-8336-36FCC2931C96}" dt="2024-09-29T14:41:26.867" v="1217" actId="1076"/>
          <ac:spMkLst>
            <pc:docMk/>
            <pc:sldMk cId="4248903985" sldId="275"/>
            <ac:spMk id="19" creationId="{456D4755-D49A-E0B6-AD9F-AB4B2FC771F6}"/>
          </ac:spMkLst>
        </pc:spChg>
        <pc:spChg chg="add mod">
          <ac:chgData name="Patricia Gómez Palencia" userId="93ae57dee883b56e" providerId="LiveId" clId="{BC7C2E6E-7235-498A-8336-36FCC2931C96}" dt="2024-09-29T14:41:30.467" v="1218" actId="1076"/>
          <ac:spMkLst>
            <pc:docMk/>
            <pc:sldMk cId="4248903985" sldId="275"/>
            <ac:spMk id="20" creationId="{D79C18E6-4EE7-8514-0743-5B70222707A7}"/>
          </ac:spMkLst>
        </pc:spChg>
        <pc:spChg chg="add mod">
          <ac:chgData name="Patricia Gómez Palencia" userId="93ae57dee883b56e" providerId="LiveId" clId="{BC7C2E6E-7235-498A-8336-36FCC2931C96}" dt="2024-09-29T14:42:15.789" v="1228" actId="1076"/>
          <ac:spMkLst>
            <pc:docMk/>
            <pc:sldMk cId="4248903985" sldId="275"/>
            <ac:spMk id="21" creationId="{876E3041-9EA0-05C9-C4CC-EA764E62BFC0}"/>
          </ac:spMkLst>
        </pc:spChg>
        <pc:spChg chg="add mod">
          <ac:chgData name="Patricia Gómez Palencia" userId="93ae57dee883b56e" providerId="LiveId" clId="{BC7C2E6E-7235-498A-8336-36FCC2931C96}" dt="2024-09-29T14:42:57.128" v="1233" actId="14100"/>
          <ac:spMkLst>
            <pc:docMk/>
            <pc:sldMk cId="4248903985" sldId="275"/>
            <ac:spMk id="22" creationId="{A8AAD843-65C7-25D7-0DCF-FC69679FB885}"/>
          </ac:spMkLst>
        </pc:spChg>
        <pc:spChg chg="add del mod">
          <ac:chgData name="Patricia Gómez Palencia" userId="93ae57dee883b56e" providerId="LiveId" clId="{BC7C2E6E-7235-498A-8336-36FCC2931C96}" dt="2024-09-22T14:34:22.947" v="476" actId="478"/>
          <ac:spMkLst>
            <pc:docMk/>
            <pc:sldMk cId="4248903985" sldId="275"/>
            <ac:spMk id="23" creationId="{F37A4708-C711-A30B-14D9-7564C08A5621}"/>
          </ac:spMkLst>
        </pc:spChg>
        <pc:spChg chg="add mod">
          <ac:chgData name="Patricia Gómez Palencia" userId="93ae57dee883b56e" providerId="LiveId" clId="{BC7C2E6E-7235-498A-8336-36FCC2931C96}" dt="2024-09-29T14:42:06.689" v="1225" actId="1076"/>
          <ac:spMkLst>
            <pc:docMk/>
            <pc:sldMk cId="4248903985" sldId="275"/>
            <ac:spMk id="24" creationId="{DF888A3B-3CB9-1394-82B9-4D4ADD3781FE}"/>
          </ac:spMkLst>
        </pc:spChg>
        <pc:spChg chg="add mod">
          <ac:chgData name="Patricia Gómez Palencia" userId="93ae57dee883b56e" providerId="LiveId" clId="{BC7C2E6E-7235-498A-8336-36FCC2931C96}" dt="2024-09-29T14:42:37.130" v="1232" actId="14100"/>
          <ac:spMkLst>
            <pc:docMk/>
            <pc:sldMk cId="4248903985" sldId="275"/>
            <ac:spMk id="25" creationId="{000CCE6B-4564-0425-05C5-415E67EBDA04}"/>
          </ac:spMkLst>
        </pc:spChg>
        <pc:picChg chg="add mod">
          <ac:chgData name="Patricia Gómez Palencia" userId="93ae57dee883b56e" providerId="LiveId" clId="{BC7C2E6E-7235-498A-8336-36FCC2931C96}" dt="2024-09-29T14:41:59.747" v="1224" actId="14100"/>
          <ac:picMkLst>
            <pc:docMk/>
            <pc:sldMk cId="4248903985" sldId="275"/>
            <ac:picMk id="7170" creationId="{3AD6BCEA-057E-FCB0-02BF-783F46722C33}"/>
          </ac:picMkLst>
        </pc:picChg>
        <pc:picChg chg="add mod">
          <ac:chgData name="Patricia Gómez Palencia" userId="93ae57dee883b56e" providerId="LiveId" clId="{BC7C2E6E-7235-498A-8336-36FCC2931C96}" dt="2024-09-29T14:41:23.565" v="1216" actId="1076"/>
          <ac:picMkLst>
            <pc:docMk/>
            <pc:sldMk cId="4248903985" sldId="275"/>
            <ac:picMk id="7172" creationId="{F5D65F9A-07AF-C758-648C-FC7FA0E23FC3}"/>
          </ac:picMkLst>
        </pc:picChg>
        <pc:picChg chg="add mod">
          <ac:chgData name="Patricia Gómez Palencia" userId="93ae57dee883b56e" providerId="LiveId" clId="{BC7C2E6E-7235-498A-8336-36FCC2931C96}" dt="2024-09-29T14:42:24.691" v="1230" actId="1076"/>
          <ac:picMkLst>
            <pc:docMk/>
            <pc:sldMk cId="4248903985" sldId="275"/>
            <ac:picMk id="7174" creationId="{029C884F-CDB1-2D3A-5F27-BDBF94FF099E}"/>
          </ac:picMkLst>
        </pc:picChg>
        <pc:picChg chg="add mod">
          <ac:chgData name="Patricia Gómez Palencia" userId="93ae57dee883b56e" providerId="LiveId" clId="{BC7C2E6E-7235-498A-8336-36FCC2931C96}" dt="2024-09-29T14:42:12.731" v="1227" actId="1076"/>
          <ac:picMkLst>
            <pc:docMk/>
            <pc:sldMk cId="4248903985" sldId="275"/>
            <ac:picMk id="7176" creationId="{696C78D5-4613-93A9-64A7-7E8A325C90EB}"/>
          </ac:picMkLst>
        </pc:picChg>
      </pc:sldChg>
      <pc:sldChg chg="addSp delSp modSp add mod">
        <pc:chgData name="Patricia Gómez Palencia" userId="93ae57dee883b56e" providerId="LiveId" clId="{BC7C2E6E-7235-498A-8336-36FCC2931C96}" dt="2024-09-29T14:48:59.451" v="1278" actId="1076"/>
        <pc:sldMkLst>
          <pc:docMk/>
          <pc:sldMk cId="3561184107" sldId="276"/>
        </pc:sldMkLst>
        <pc:spChg chg="del">
          <ac:chgData name="Patricia Gómez Palencia" userId="93ae57dee883b56e" providerId="LiveId" clId="{BC7C2E6E-7235-498A-8336-36FCC2931C96}" dt="2024-09-23T13:35:19.566" v="593" actId="478"/>
          <ac:spMkLst>
            <pc:docMk/>
            <pc:sldMk cId="3561184107" sldId="276"/>
            <ac:spMk id="2" creationId="{DCC62A1A-C8BC-0ACA-E775-C4C58A08EBE4}"/>
          </ac:spMkLst>
        </pc:spChg>
        <pc:spChg chg="add mod">
          <ac:chgData name="Patricia Gómez Palencia" userId="93ae57dee883b56e" providerId="LiveId" clId="{BC7C2E6E-7235-498A-8336-36FCC2931C96}" dt="2024-09-23T13:35:27.460" v="595" actId="1076"/>
          <ac:spMkLst>
            <pc:docMk/>
            <pc:sldMk cId="3561184107" sldId="276"/>
            <ac:spMk id="6" creationId="{D573FE90-D85A-A84D-06B8-E678A917BDB0}"/>
          </ac:spMkLst>
        </pc:spChg>
        <pc:spChg chg="mod">
          <ac:chgData name="Patricia Gómez Palencia" userId="93ae57dee883b56e" providerId="LiveId" clId="{BC7C2E6E-7235-498A-8336-36FCC2931C96}" dt="2024-09-29T14:45:52.072" v="1261" actId="14100"/>
          <ac:spMkLst>
            <pc:docMk/>
            <pc:sldMk cId="3561184107" sldId="276"/>
            <ac:spMk id="16" creationId="{2012D708-CE44-B6D3-9742-FCCB642A3772}"/>
          </ac:spMkLst>
        </pc:spChg>
        <pc:spChg chg="mod">
          <ac:chgData name="Patricia Gómez Palencia" userId="93ae57dee883b56e" providerId="LiveId" clId="{BC7C2E6E-7235-498A-8336-36FCC2931C96}" dt="2024-09-29T14:47:28.914" v="1266" actId="14100"/>
          <ac:spMkLst>
            <pc:docMk/>
            <pc:sldMk cId="3561184107" sldId="276"/>
            <ac:spMk id="20" creationId="{535E005D-1FFE-562F-A96A-BB16C5F2F702}"/>
          </ac:spMkLst>
        </pc:spChg>
        <pc:spChg chg="del">
          <ac:chgData name="Patricia Gómez Palencia" userId="93ae57dee883b56e" providerId="LiveId" clId="{BC7C2E6E-7235-498A-8336-36FCC2931C96}" dt="2024-09-29T14:48:17.569" v="1268" actId="478"/>
          <ac:spMkLst>
            <pc:docMk/>
            <pc:sldMk cId="3561184107" sldId="276"/>
            <ac:spMk id="21" creationId="{53E5AF37-09C9-3641-B968-871A8F48D06F}"/>
          </ac:spMkLst>
        </pc:spChg>
        <pc:spChg chg="del">
          <ac:chgData name="Patricia Gómez Palencia" userId="93ae57dee883b56e" providerId="LiveId" clId="{BC7C2E6E-7235-498A-8336-36FCC2931C96}" dt="2024-09-29T14:48:19.550" v="1269" actId="478"/>
          <ac:spMkLst>
            <pc:docMk/>
            <pc:sldMk cId="3561184107" sldId="276"/>
            <ac:spMk id="22" creationId="{C8C11CD4-CAE5-A443-2BF0-3876E1195DFD}"/>
          </ac:spMkLst>
        </pc:spChg>
        <pc:spChg chg="mod">
          <ac:chgData name="Patricia Gómez Palencia" userId="93ae57dee883b56e" providerId="LiveId" clId="{BC7C2E6E-7235-498A-8336-36FCC2931C96}" dt="2024-09-29T14:48:39.685" v="1274" actId="1076"/>
          <ac:spMkLst>
            <pc:docMk/>
            <pc:sldMk cId="3561184107" sldId="276"/>
            <ac:spMk id="23" creationId="{6329FE9A-BB68-BE48-EB56-6E258CDD1CA9}"/>
          </ac:spMkLst>
        </pc:spChg>
        <pc:spChg chg="mod">
          <ac:chgData name="Patricia Gómez Palencia" userId="93ae57dee883b56e" providerId="LiveId" clId="{BC7C2E6E-7235-498A-8336-36FCC2931C96}" dt="2024-09-29T14:48:48.099" v="1277" actId="1076"/>
          <ac:spMkLst>
            <pc:docMk/>
            <pc:sldMk cId="3561184107" sldId="276"/>
            <ac:spMk id="24" creationId="{1437AF2A-D596-0C26-2858-872CE274D109}"/>
          </ac:spMkLst>
        </pc:spChg>
        <pc:picChg chg="add mod">
          <ac:chgData name="Patricia Gómez Palencia" userId="93ae57dee883b56e" providerId="LiveId" clId="{BC7C2E6E-7235-498A-8336-36FCC2931C96}" dt="2024-09-29T14:48:59.451" v="1278" actId="1076"/>
          <ac:picMkLst>
            <pc:docMk/>
            <pc:sldMk cId="3561184107" sldId="276"/>
            <ac:picMk id="3074" creationId="{1222F9CA-CB9A-5E3A-3E55-43A84F076C94}"/>
          </ac:picMkLst>
        </pc:picChg>
      </pc:sldChg>
      <pc:sldChg chg="addSp delSp modSp add mod">
        <pc:chgData name="Patricia Gómez Palencia" userId="93ae57dee883b56e" providerId="LiveId" clId="{BC7C2E6E-7235-498A-8336-36FCC2931C96}" dt="2024-09-29T14:45:34.978" v="1260" actId="255"/>
        <pc:sldMkLst>
          <pc:docMk/>
          <pc:sldMk cId="3939605075" sldId="277"/>
        </pc:sldMkLst>
        <pc:spChg chg="del">
          <ac:chgData name="Patricia Gómez Palencia" userId="93ae57dee883b56e" providerId="LiveId" clId="{BC7C2E6E-7235-498A-8336-36FCC2931C96}" dt="2024-09-23T12:13:11.165" v="500" actId="478"/>
          <ac:spMkLst>
            <pc:docMk/>
            <pc:sldMk cId="3939605075" sldId="277"/>
            <ac:spMk id="2" creationId="{DCC62A1A-C8BC-0ACA-E775-C4C58A08EBE4}"/>
          </ac:spMkLst>
        </pc:spChg>
        <pc:spChg chg="del">
          <ac:chgData name="Patricia Gómez Palencia" userId="93ae57dee883b56e" providerId="LiveId" clId="{BC7C2E6E-7235-498A-8336-36FCC2931C96}" dt="2024-09-23T12:13:21.779" v="503" actId="478"/>
          <ac:spMkLst>
            <pc:docMk/>
            <pc:sldMk cId="3939605075" sldId="277"/>
            <ac:spMk id="4" creationId="{4B20BE5C-83CE-D5F5-14FA-5A93ADB79655}"/>
          </ac:spMkLst>
        </pc:spChg>
        <pc:spChg chg="add mod">
          <ac:chgData name="Patricia Gómez Palencia" userId="93ae57dee883b56e" providerId="LiveId" clId="{BC7C2E6E-7235-498A-8336-36FCC2931C96}" dt="2024-09-23T12:13:17.432" v="502" actId="1076"/>
          <ac:spMkLst>
            <pc:docMk/>
            <pc:sldMk cId="3939605075" sldId="277"/>
            <ac:spMk id="6" creationId="{9A5B67D9-E212-56D5-9241-651BA7C8FC4C}"/>
          </ac:spMkLst>
        </pc:spChg>
        <pc:spChg chg="add del mod">
          <ac:chgData name="Patricia Gómez Palencia" userId="93ae57dee883b56e" providerId="LiveId" clId="{BC7C2E6E-7235-498A-8336-36FCC2931C96}" dt="2024-09-23T13:27:49.455" v="554" actId="478"/>
          <ac:spMkLst>
            <pc:docMk/>
            <pc:sldMk cId="3939605075" sldId="277"/>
            <ac:spMk id="9" creationId="{4519E2EE-4DBF-E7C6-316A-DFF43D06E3B8}"/>
          </ac:spMkLst>
        </pc:spChg>
        <pc:spChg chg="add del mod">
          <ac:chgData name="Patricia Gómez Palencia" userId="93ae57dee883b56e" providerId="LiveId" clId="{BC7C2E6E-7235-498A-8336-36FCC2931C96}" dt="2024-09-23T13:27:16.523" v="551" actId="478"/>
          <ac:spMkLst>
            <pc:docMk/>
            <pc:sldMk cId="3939605075" sldId="277"/>
            <ac:spMk id="16" creationId="{D9F6C0C6-A08B-BB80-1B5C-5A0764BB2DD9}"/>
          </ac:spMkLst>
        </pc:spChg>
        <pc:spChg chg="add del mod">
          <ac:chgData name="Patricia Gómez Palencia" userId="93ae57dee883b56e" providerId="LiveId" clId="{BC7C2E6E-7235-498A-8336-36FCC2931C96}" dt="2024-09-23T13:27:53.399" v="555" actId="478"/>
          <ac:spMkLst>
            <pc:docMk/>
            <pc:sldMk cId="3939605075" sldId="277"/>
            <ac:spMk id="19" creationId="{30354E66-3DB9-ADB6-FBC6-3EE9C2E38A3F}"/>
          </ac:spMkLst>
        </pc:spChg>
        <pc:spChg chg="add del mod">
          <ac:chgData name="Patricia Gómez Palencia" userId="93ae57dee883b56e" providerId="LiveId" clId="{BC7C2E6E-7235-498A-8336-36FCC2931C96}" dt="2024-09-23T13:28:00.417" v="557" actId="478"/>
          <ac:spMkLst>
            <pc:docMk/>
            <pc:sldMk cId="3939605075" sldId="277"/>
            <ac:spMk id="20" creationId="{5869CD97-637C-2351-13FE-FF3E18D9C185}"/>
          </ac:spMkLst>
        </pc:spChg>
        <pc:spChg chg="add mod">
          <ac:chgData name="Patricia Gómez Palencia" userId="93ae57dee883b56e" providerId="LiveId" clId="{BC7C2E6E-7235-498A-8336-36FCC2931C96}" dt="2024-09-29T14:44:44.622" v="1253" actId="14100"/>
          <ac:spMkLst>
            <pc:docMk/>
            <pc:sldMk cId="3939605075" sldId="277"/>
            <ac:spMk id="22" creationId="{1C260D23-6A63-3034-65C7-823499C9FC76}"/>
          </ac:spMkLst>
        </pc:spChg>
        <pc:spChg chg="add">
          <ac:chgData name="Patricia Gómez Palencia" userId="93ae57dee883b56e" providerId="LiveId" clId="{BC7C2E6E-7235-498A-8336-36FCC2931C96}" dt="2024-09-23T13:29:19.006" v="566"/>
          <ac:spMkLst>
            <pc:docMk/>
            <pc:sldMk cId="3939605075" sldId="277"/>
            <ac:spMk id="23" creationId="{EF67D92E-254E-F786-DEF8-BCA6055FCA24}"/>
          </ac:spMkLst>
        </pc:spChg>
        <pc:spChg chg="add del mod">
          <ac:chgData name="Patricia Gómez Palencia" userId="93ae57dee883b56e" providerId="LiveId" clId="{BC7C2E6E-7235-498A-8336-36FCC2931C96}" dt="2024-09-23T13:30:09.174" v="573" actId="478"/>
          <ac:spMkLst>
            <pc:docMk/>
            <pc:sldMk cId="3939605075" sldId="277"/>
            <ac:spMk id="24" creationId="{47F4B6AE-EC83-F608-10B5-44DCF8C90071}"/>
          </ac:spMkLst>
        </pc:spChg>
        <pc:spChg chg="add mod">
          <ac:chgData name="Patricia Gómez Palencia" userId="93ae57dee883b56e" providerId="LiveId" clId="{BC7C2E6E-7235-498A-8336-36FCC2931C96}" dt="2024-09-23T13:29:25.151" v="568"/>
          <ac:spMkLst>
            <pc:docMk/>
            <pc:sldMk cId="3939605075" sldId="277"/>
            <ac:spMk id="25" creationId="{9EC25693-FFDE-0162-4DCB-FFB8672E8E4B}"/>
          </ac:spMkLst>
        </pc:spChg>
        <pc:spChg chg="add del mod">
          <ac:chgData name="Patricia Gómez Palencia" userId="93ae57dee883b56e" providerId="LiveId" clId="{BC7C2E6E-7235-498A-8336-36FCC2931C96}" dt="2024-09-23T13:29:59.388" v="571" actId="478"/>
          <ac:spMkLst>
            <pc:docMk/>
            <pc:sldMk cId="3939605075" sldId="277"/>
            <ac:spMk id="26" creationId="{47D5B499-3166-CE90-9C6F-5563552F943A}"/>
          </ac:spMkLst>
        </pc:spChg>
        <pc:spChg chg="add del mod">
          <ac:chgData name="Patricia Gómez Palencia" userId="93ae57dee883b56e" providerId="LiveId" clId="{BC7C2E6E-7235-498A-8336-36FCC2931C96}" dt="2024-09-23T13:30:09.174" v="573" actId="478"/>
          <ac:spMkLst>
            <pc:docMk/>
            <pc:sldMk cId="3939605075" sldId="277"/>
            <ac:spMk id="27" creationId="{B5511B28-9EFD-9509-ED7E-6902AFA358DB}"/>
          </ac:spMkLst>
        </pc:spChg>
        <pc:spChg chg="add mod">
          <ac:chgData name="Patricia Gómez Palencia" userId="93ae57dee883b56e" providerId="LiveId" clId="{BC7C2E6E-7235-498A-8336-36FCC2931C96}" dt="2024-09-29T14:45:34.978" v="1260" actId="255"/>
          <ac:spMkLst>
            <pc:docMk/>
            <pc:sldMk cId="3939605075" sldId="277"/>
            <ac:spMk id="29" creationId="{7C2DA345-DA4C-89F5-2EDD-8264C1DBFDC2}"/>
          </ac:spMkLst>
        </pc:spChg>
        <pc:spChg chg="add mod">
          <ac:chgData name="Patricia Gómez Palencia" userId="93ae57dee883b56e" providerId="LiveId" clId="{BC7C2E6E-7235-498A-8336-36FCC2931C96}" dt="2024-09-29T14:44:50.822" v="1255" actId="14100"/>
          <ac:spMkLst>
            <pc:docMk/>
            <pc:sldMk cId="3939605075" sldId="277"/>
            <ac:spMk id="30" creationId="{64BE8896-D10B-107C-FCDB-52DAD6DFEBBC}"/>
          </ac:spMkLst>
        </pc:spChg>
        <pc:picChg chg="add del mod">
          <ac:chgData name="Patricia Gómez Palencia" userId="93ae57dee883b56e" providerId="LiveId" clId="{BC7C2E6E-7235-498A-8336-36FCC2931C96}" dt="2024-09-23T12:17:23.041" v="506" actId="478"/>
          <ac:picMkLst>
            <pc:docMk/>
            <pc:sldMk cId="3939605075" sldId="277"/>
            <ac:picMk id="8" creationId="{C04D56A0-C4E1-54D2-D3EF-868BF84492E1}"/>
          </ac:picMkLst>
        </pc:picChg>
        <pc:picChg chg="add del mod">
          <ac:chgData name="Patricia Gómez Palencia" userId="93ae57dee883b56e" providerId="LiveId" clId="{BC7C2E6E-7235-498A-8336-36FCC2931C96}" dt="2024-09-29T14:44:19.951" v="1247" actId="14100"/>
          <ac:picMkLst>
            <pc:docMk/>
            <pc:sldMk cId="3939605075" sldId="277"/>
            <ac:picMk id="21" creationId="{1104A52D-C363-568A-4D13-A9541CD085EB}"/>
          </ac:picMkLst>
        </pc:picChg>
        <pc:picChg chg="add mod">
          <ac:chgData name="Patricia Gómez Palencia" userId="93ae57dee883b56e" providerId="LiveId" clId="{BC7C2E6E-7235-498A-8336-36FCC2931C96}" dt="2024-09-29T14:44:39.283" v="1251" actId="14100"/>
          <ac:picMkLst>
            <pc:docMk/>
            <pc:sldMk cId="3939605075" sldId="277"/>
            <ac:picMk id="28" creationId="{78B1620E-57FE-4CB4-0A7C-02422CF67A97}"/>
          </ac:picMkLst>
        </pc:picChg>
        <pc:picChg chg="add del mod">
          <ac:chgData name="Patricia Gómez Palencia" userId="93ae57dee883b56e" providerId="LiveId" clId="{BC7C2E6E-7235-498A-8336-36FCC2931C96}" dt="2024-09-23T13:27:42.598" v="552" actId="478"/>
          <ac:picMkLst>
            <pc:docMk/>
            <pc:sldMk cId="3939605075" sldId="277"/>
            <ac:picMk id="1026" creationId="{39A3FE8F-E5A3-AB1E-5F33-EF3C38389745}"/>
          </ac:picMkLst>
        </pc:picChg>
        <pc:picChg chg="add del mod">
          <ac:chgData name="Patricia Gómez Palencia" userId="93ae57dee883b56e" providerId="LiveId" clId="{BC7C2E6E-7235-498A-8336-36FCC2931C96}" dt="2024-09-23T13:27:55.924" v="556" actId="478"/>
          <ac:picMkLst>
            <pc:docMk/>
            <pc:sldMk cId="3939605075" sldId="277"/>
            <ac:picMk id="1028" creationId="{FAC20C80-9F81-F891-3917-7509E238B200}"/>
          </ac:picMkLst>
        </pc:picChg>
        <pc:picChg chg="add mod">
          <ac:chgData name="Patricia Gómez Palencia" userId="93ae57dee883b56e" providerId="LiveId" clId="{BC7C2E6E-7235-498A-8336-36FCC2931C96}" dt="2024-09-29T14:44:58.385" v="1256" actId="14100"/>
          <ac:picMkLst>
            <pc:docMk/>
            <pc:sldMk cId="3939605075" sldId="277"/>
            <ac:picMk id="1040" creationId="{E99E55D1-BDB7-048B-1064-9B32111DC182}"/>
          </ac:picMkLst>
        </pc:picChg>
      </pc:sldChg>
      <pc:sldChg chg="modSp add mod ord">
        <pc:chgData name="Patricia Gómez Palencia" userId="93ae57dee883b56e" providerId="LiveId" clId="{BC7C2E6E-7235-498A-8336-36FCC2931C96}" dt="2024-09-29T14:43:51.143" v="1245" actId="1076"/>
        <pc:sldMkLst>
          <pc:docMk/>
          <pc:sldMk cId="2157338739" sldId="278"/>
        </pc:sldMkLst>
        <pc:spChg chg="mod">
          <ac:chgData name="Patricia Gómez Palencia" userId="93ae57dee883b56e" providerId="LiveId" clId="{BC7C2E6E-7235-498A-8336-36FCC2931C96}" dt="2024-09-29T14:43:51.143" v="1245" actId="1076"/>
          <ac:spMkLst>
            <pc:docMk/>
            <pc:sldMk cId="2157338739" sldId="278"/>
            <ac:spMk id="9" creationId="{4519E2EE-4DBF-E7C6-316A-DFF43D06E3B8}"/>
          </ac:spMkLst>
        </pc:spChg>
        <pc:spChg chg="mod">
          <ac:chgData name="Patricia Gómez Palencia" userId="93ae57dee883b56e" providerId="LiveId" clId="{BC7C2E6E-7235-498A-8336-36FCC2931C96}" dt="2024-09-29T14:43:32.877" v="1240" actId="1076"/>
          <ac:spMkLst>
            <pc:docMk/>
            <pc:sldMk cId="2157338739" sldId="278"/>
            <ac:spMk id="16" creationId="{D9F6C0C6-A08B-BB80-1B5C-5A0764BB2DD9}"/>
          </ac:spMkLst>
        </pc:spChg>
        <pc:spChg chg="mod">
          <ac:chgData name="Patricia Gómez Palencia" userId="93ae57dee883b56e" providerId="LiveId" clId="{BC7C2E6E-7235-498A-8336-36FCC2931C96}" dt="2024-09-29T14:43:15.197" v="1235" actId="1076"/>
          <ac:spMkLst>
            <pc:docMk/>
            <pc:sldMk cId="2157338739" sldId="278"/>
            <ac:spMk id="19" creationId="{30354E66-3DB9-ADB6-FBC6-3EE9C2E38A3F}"/>
          </ac:spMkLst>
        </pc:spChg>
        <pc:spChg chg="mod">
          <ac:chgData name="Patricia Gómez Palencia" userId="93ae57dee883b56e" providerId="LiveId" clId="{BC7C2E6E-7235-498A-8336-36FCC2931C96}" dt="2024-09-29T14:43:47.753" v="1244" actId="1076"/>
          <ac:spMkLst>
            <pc:docMk/>
            <pc:sldMk cId="2157338739" sldId="278"/>
            <ac:spMk id="20" creationId="{5869CD97-637C-2351-13FE-FF3E18D9C185}"/>
          </ac:spMkLst>
        </pc:spChg>
        <pc:picChg chg="mod">
          <ac:chgData name="Patricia Gómez Palencia" userId="93ae57dee883b56e" providerId="LiveId" clId="{BC7C2E6E-7235-498A-8336-36FCC2931C96}" dt="2024-09-29T14:43:36.555" v="1241" actId="1076"/>
          <ac:picMkLst>
            <pc:docMk/>
            <pc:sldMk cId="2157338739" sldId="278"/>
            <ac:picMk id="1026" creationId="{39A3FE8F-E5A3-AB1E-5F33-EF3C38389745}"/>
          </ac:picMkLst>
        </pc:picChg>
        <pc:picChg chg="mod">
          <ac:chgData name="Patricia Gómez Palencia" userId="93ae57dee883b56e" providerId="LiveId" clId="{BC7C2E6E-7235-498A-8336-36FCC2931C96}" dt="2024-09-29T14:43:10.251" v="1234" actId="1076"/>
          <ac:picMkLst>
            <pc:docMk/>
            <pc:sldMk cId="2157338739" sldId="278"/>
            <ac:picMk id="1028" creationId="{FAC20C80-9F81-F891-3917-7509E238B200}"/>
          </ac:picMkLst>
        </pc:picChg>
      </pc:sldChg>
      <pc:sldChg chg="addSp delSp modSp mod">
        <pc:chgData name="Patricia Gómez Palencia" userId="93ae57dee883b56e" providerId="LiveId" clId="{BC7C2E6E-7235-498A-8336-36FCC2931C96}" dt="2024-09-29T15:08:32.230" v="1527" actId="14100"/>
        <pc:sldMkLst>
          <pc:docMk/>
          <pc:sldMk cId="3946142643" sldId="279"/>
        </pc:sldMkLst>
        <pc:spChg chg="del mod">
          <ac:chgData name="Patricia Gómez Palencia" userId="93ae57dee883b56e" providerId="LiveId" clId="{BC7C2E6E-7235-498A-8336-36FCC2931C96}" dt="2024-09-29T15:05:57.212" v="1510" actId="478"/>
          <ac:spMkLst>
            <pc:docMk/>
            <pc:sldMk cId="3946142643" sldId="279"/>
            <ac:spMk id="16" creationId="{AD0FAA0B-1279-8E87-4A1A-A0E601D2D0D1}"/>
          </ac:spMkLst>
        </pc:spChg>
        <pc:spChg chg="del mod">
          <ac:chgData name="Patricia Gómez Palencia" userId="93ae57dee883b56e" providerId="LiveId" clId="{BC7C2E6E-7235-498A-8336-36FCC2931C96}" dt="2024-09-29T15:03:48.565" v="1377" actId="478"/>
          <ac:spMkLst>
            <pc:docMk/>
            <pc:sldMk cId="3946142643" sldId="279"/>
            <ac:spMk id="20" creationId="{399B9A5B-F105-E8B6-4E09-F7F95303B6B3}"/>
          </ac:spMkLst>
        </pc:spChg>
        <pc:spChg chg="del">
          <ac:chgData name="Patricia Gómez Palencia" userId="93ae57dee883b56e" providerId="LiveId" clId="{BC7C2E6E-7235-498A-8336-36FCC2931C96}" dt="2024-09-29T15:05:59.178" v="1511" actId="478"/>
          <ac:spMkLst>
            <pc:docMk/>
            <pc:sldMk cId="3946142643" sldId="279"/>
            <ac:spMk id="21" creationId="{EE2D2A6C-C996-0EA5-C243-87586F057E6F}"/>
          </ac:spMkLst>
        </pc:spChg>
        <pc:spChg chg="del">
          <ac:chgData name="Patricia Gómez Palencia" userId="93ae57dee883b56e" providerId="LiveId" clId="{BC7C2E6E-7235-498A-8336-36FCC2931C96}" dt="2024-09-29T15:03:51.621" v="1378" actId="478"/>
          <ac:spMkLst>
            <pc:docMk/>
            <pc:sldMk cId="3946142643" sldId="279"/>
            <ac:spMk id="22" creationId="{697161A7-ADF1-4EDE-1BF4-7650FEA20506}"/>
          </ac:spMkLst>
        </pc:spChg>
        <pc:spChg chg="del">
          <ac:chgData name="Patricia Gómez Palencia" userId="93ae57dee883b56e" providerId="LiveId" clId="{BC7C2E6E-7235-498A-8336-36FCC2931C96}" dt="2024-09-29T15:06:08.001" v="1513" actId="478"/>
          <ac:spMkLst>
            <pc:docMk/>
            <pc:sldMk cId="3946142643" sldId="279"/>
            <ac:spMk id="23" creationId="{89591F5C-DC36-238B-6726-C891BFE04F70}"/>
          </ac:spMkLst>
        </pc:spChg>
        <pc:spChg chg="del">
          <ac:chgData name="Patricia Gómez Palencia" userId="93ae57dee883b56e" providerId="LiveId" clId="{BC7C2E6E-7235-498A-8336-36FCC2931C96}" dt="2024-09-29T15:03:53.694" v="1379" actId="478"/>
          <ac:spMkLst>
            <pc:docMk/>
            <pc:sldMk cId="3946142643" sldId="279"/>
            <ac:spMk id="24" creationId="{D0C769F9-2853-6490-6891-97A0D7E9447A}"/>
          </ac:spMkLst>
        </pc:spChg>
        <pc:spChg chg="del">
          <ac:chgData name="Patricia Gómez Palencia" userId="93ae57dee883b56e" providerId="LiveId" clId="{BC7C2E6E-7235-498A-8336-36FCC2931C96}" dt="2024-09-29T15:06:09.935" v="1514" actId="478"/>
          <ac:spMkLst>
            <pc:docMk/>
            <pc:sldMk cId="3946142643" sldId="279"/>
            <ac:spMk id="25" creationId="{86312D15-0CBC-2B76-FB34-91F65F0B310C}"/>
          </ac:spMkLst>
        </pc:spChg>
        <pc:spChg chg="del">
          <ac:chgData name="Patricia Gómez Palencia" userId="93ae57dee883b56e" providerId="LiveId" clId="{BC7C2E6E-7235-498A-8336-36FCC2931C96}" dt="2024-09-29T15:03:55.656" v="1380" actId="478"/>
          <ac:spMkLst>
            <pc:docMk/>
            <pc:sldMk cId="3946142643" sldId="279"/>
            <ac:spMk id="26" creationId="{1B3C9D5B-3080-45BD-1853-2ABFC52C60F3}"/>
          </ac:spMkLst>
        </pc:spChg>
        <pc:graphicFrameChg chg="add mod modGraphic">
          <ac:chgData name="Patricia Gómez Palencia" userId="93ae57dee883b56e" providerId="LiveId" clId="{BC7C2E6E-7235-498A-8336-36FCC2931C96}" dt="2024-09-29T15:07:25.014" v="1520" actId="13822"/>
          <ac:graphicFrameMkLst>
            <pc:docMk/>
            <pc:sldMk cId="3946142643" sldId="279"/>
            <ac:graphicFrameMk id="4" creationId="{98E018B2-2594-3DFE-E568-C2F37D61AA8B}"/>
          </ac:graphicFrameMkLst>
        </pc:graphicFrameChg>
        <pc:picChg chg="add mod">
          <ac:chgData name="Patricia Gómez Palencia" userId="93ae57dee883b56e" providerId="LiveId" clId="{BC7C2E6E-7235-498A-8336-36FCC2931C96}" dt="2024-09-29T15:08:10.608" v="1523" actId="1076"/>
          <ac:picMkLst>
            <pc:docMk/>
            <pc:sldMk cId="3946142643" sldId="279"/>
            <ac:picMk id="6" creationId="{AA67BD04-DAC2-9348-BAE6-AA3C16A167E5}"/>
          </ac:picMkLst>
        </pc:picChg>
        <pc:picChg chg="add mod">
          <ac:chgData name="Patricia Gómez Palencia" userId="93ae57dee883b56e" providerId="LiveId" clId="{BC7C2E6E-7235-498A-8336-36FCC2931C96}" dt="2024-09-29T15:08:32.230" v="1527" actId="14100"/>
          <ac:picMkLst>
            <pc:docMk/>
            <pc:sldMk cId="3946142643" sldId="279"/>
            <ac:picMk id="7170" creationId="{33381D8E-37BF-AAC0-8007-51A8AABE777E}"/>
          </ac:picMkLst>
        </pc:picChg>
      </pc:sldChg>
      <pc:sldChg chg="del">
        <pc:chgData name="Patricia Gómez Palencia" userId="93ae57dee883b56e" providerId="LiveId" clId="{BC7C2E6E-7235-498A-8336-36FCC2931C96}" dt="2024-09-29T15:08:57.051" v="1529" actId="2696"/>
        <pc:sldMkLst>
          <pc:docMk/>
          <pc:sldMk cId="425373405" sldId="280"/>
        </pc:sldMkLst>
      </pc:sldChg>
      <pc:sldChg chg="addSp delSp modSp del mod">
        <pc:chgData name="Patricia Gómez Palencia" userId="93ae57dee883b56e" providerId="LiveId" clId="{BC7C2E6E-7235-498A-8336-36FCC2931C96}" dt="2024-09-29T15:38:11.257" v="1737" actId="2696"/>
        <pc:sldMkLst>
          <pc:docMk/>
          <pc:sldMk cId="3483387994" sldId="282"/>
        </pc:sldMkLst>
        <pc:spChg chg="mod">
          <ac:chgData name="Patricia Gómez Palencia" userId="93ae57dee883b56e" providerId="LiveId" clId="{BC7C2E6E-7235-498A-8336-36FCC2931C96}" dt="2024-09-29T15:09:12.277" v="1531" actId="14100"/>
          <ac:spMkLst>
            <pc:docMk/>
            <pc:sldMk cId="3483387994" sldId="282"/>
            <ac:spMk id="4" creationId="{C4B90DEA-925F-DB07-AA7F-EE6764DDB86C}"/>
          </ac:spMkLst>
        </pc:spChg>
        <pc:spChg chg="add mod">
          <ac:chgData name="Patricia Gómez Palencia" userId="93ae57dee883b56e" providerId="LiveId" clId="{BC7C2E6E-7235-498A-8336-36FCC2931C96}" dt="2024-09-29T13:27:50.556" v="600" actId="1076"/>
          <ac:spMkLst>
            <pc:docMk/>
            <pc:sldMk cId="3483387994" sldId="282"/>
            <ac:spMk id="6" creationId="{B52BBA58-9B35-9D9A-AB7E-D19267FC380B}"/>
          </ac:spMkLst>
        </pc:spChg>
        <pc:spChg chg="add mod">
          <ac:chgData name="Patricia Gómez Palencia" userId="93ae57dee883b56e" providerId="LiveId" clId="{BC7C2E6E-7235-498A-8336-36FCC2931C96}" dt="2024-09-29T13:27:55.930" v="601" actId="1076"/>
          <ac:spMkLst>
            <pc:docMk/>
            <pc:sldMk cId="3483387994" sldId="282"/>
            <ac:spMk id="8" creationId="{D52EB22D-5EF4-59AC-FA76-DAAD41060FCE}"/>
          </ac:spMkLst>
        </pc:spChg>
        <pc:spChg chg="add mod">
          <ac:chgData name="Patricia Gómez Palencia" userId="93ae57dee883b56e" providerId="LiveId" clId="{BC7C2E6E-7235-498A-8336-36FCC2931C96}" dt="2024-09-29T13:28:12.147" v="603" actId="1076"/>
          <ac:spMkLst>
            <pc:docMk/>
            <pc:sldMk cId="3483387994" sldId="282"/>
            <ac:spMk id="16" creationId="{362ECB4F-0596-D000-B333-F47AE2EEAA46}"/>
          </ac:spMkLst>
        </pc:spChg>
        <pc:spChg chg="add mod">
          <ac:chgData name="Patricia Gómez Palencia" userId="93ae57dee883b56e" providerId="LiveId" clId="{BC7C2E6E-7235-498A-8336-36FCC2931C96}" dt="2024-09-29T13:28:31.291" v="606" actId="1076"/>
          <ac:spMkLst>
            <pc:docMk/>
            <pc:sldMk cId="3483387994" sldId="282"/>
            <ac:spMk id="19" creationId="{5474E7F5-04BB-6570-6921-05C950F5C19F}"/>
          </ac:spMkLst>
        </pc:spChg>
        <pc:spChg chg="add del mod">
          <ac:chgData name="Patricia Gómez Palencia" userId="93ae57dee883b56e" providerId="LiveId" clId="{BC7C2E6E-7235-498A-8336-36FCC2931C96}" dt="2024-09-29T13:28:42.535" v="608" actId="478"/>
          <ac:spMkLst>
            <pc:docMk/>
            <pc:sldMk cId="3483387994" sldId="282"/>
            <ac:spMk id="20" creationId="{299D053E-D485-5D7D-43B5-1908FC9C9EDA}"/>
          </ac:spMkLst>
        </pc:spChg>
        <pc:spChg chg="add mod">
          <ac:chgData name="Patricia Gómez Palencia" userId="93ae57dee883b56e" providerId="LiveId" clId="{BC7C2E6E-7235-498A-8336-36FCC2931C96}" dt="2024-09-29T13:28:54.894" v="610" actId="1076"/>
          <ac:spMkLst>
            <pc:docMk/>
            <pc:sldMk cId="3483387994" sldId="282"/>
            <ac:spMk id="21" creationId="{15FC4A71-370B-BB94-9A6D-1DF37863A706}"/>
          </ac:spMkLst>
        </pc:spChg>
        <pc:spChg chg="add mod">
          <ac:chgData name="Patricia Gómez Palencia" userId="93ae57dee883b56e" providerId="LiveId" clId="{BC7C2E6E-7235-498A-8336-36FCC2931C96}" dt="2024-09-29T13:29:16.205" v="612" actId="1076"/>
          <ac:spMkLst>
            <pc:docMk/>
            <pc:sldMk cId="3483387994" sldId="282"/>
            <ac:spMk id="22" creationId="{B28A3AAF-8926-78E9-77C8-828D445A7BAA}"/>
          </ac:spMkLst>
        </pc:spChg>
      </pc:sldChg>
      <pc:sldChg chg="delSp modSp del mod">
        <pc:chgData name="Patricia Gómez Palencia" userId="93ae57dee883b56e" providerId="LiveId" clId="{BC7C2E6E-7235-498A-8336-36FCC2931C96}" dt="2024-09-29T15:15:43.313" v="1567" actId="2696"/>
        <pc:sldMkLst>
          <pc:docMk/>
          <pc:sldMk cId="702649568" sldId="283"/>
        </pc:sldMkLst>
        <pc:spChg chg="mod">
          <ac:chgData name="Patricia Gómez Palencia" userId="93ae57dee883b56e" providerId="LiveId" clId="{BC7C2E6E-7235-498A-8336-36FCC2931C96}" dt="2024-09-29T15:12:21.043" v="1565" actId="6549"/>
          <ac:spMkLst>
            <pc:docMk/>
            <pc:sldMk cId="702649568" sldId="283"/>
            <ac:spMk id="6" creationId="{3C09F24E-46DE-28C0-BDAF-A01D094445D4}"/>
          </ac:spMkLst>
        </pc:spChg>
        <pc:picChg chg="del">
          <ac:chgData name="Patricia Gómez Palencia" userId="93ae57dee883b56e" providerId="LiveId" clId="{BC7C2E6E-7235-498A-8336-36FCC2931C96}" dt="2024-09-29T15:12:28.400" v="1566" actId="478"/>
          <ac:picMkLst>
            <pc:docMk/>
            <pc:sldMk cId="702649568" sldId="283"/>
            <ac:picMk id="8" creationId="{40F86E53-66F9-7CB8-FAC8-3BAA433EDA10}"/>
          </ac:picMkLst>
        </pc:picChg>
      </pc:sldChg>
      <pc:sldChg chg="addSp modSp add mod">
        <pc:chgData name="Patricia Gómez Palencia" userId="93ae57dee883b56e" providerId="LiveId" clId="{BC7C2E6E-7235-498A-8336-36FCC2931C96}" dt="2024-10-06T11:46:06.900" v="1896" actId="1076"/>
        <pc:sldMkLst>
          <pc:docMk/>
          <pc:sldMk cId="1987594833" sldId="284"/>
        </pc:sldMkLst>
        <pc:spChg chg="add mod">
          <ac:chgData name="Patricia Gómez Palencia" userId="93ae57dee883b56e" providerId="LiveId" clId="{BC7C2E6E-7235-498A-8336-36FCC2931C96}" dt="2024-10-06T11:45:44.088" v="1892" actId="20577"/>
          <ac:spMkLst>
            <pc:docMk/>
            <pc:sldMk cId="1987594833" sldId="284"/>
            <ac:spMk id="2" creationId="{A9070CE8-D3F9-4E04-A991-CAAEBBA19D2E}"/>
          </ac:spMkLst>
        </pc:spChg>
        <pc:spChg chg="mod">
          <ac:chgData name="Patricia Gómez Palencia" userId="93ae57dee883b56e" providerId="LiveId" clId="{BC7C2E6E-7235-498A-8336-36FCC2931C96}" dt="2024-10-06T11:46:01.231" v="1895" actId="255"/>
          <ac:spMkLst>
            <pc:docMk/>
            <pc:sldMk cId="1987594833" sldId="284"/>
            <ac:spMk id="6" creationId="{3C09F24E-46DE-28C0-BDAF-A01D094445D4}"/>
          </ac:spMkLst>
        </pc:spChg>
        <pc:picChg chg="mod">
          <ac:chgData name="Patricia Gómez Palencia" userId="93ae57dee883b56e" providerId="LiveId" clId="{BC7C2E6E-7235-498A-8336-36FCC2931C96}" dt="2024-10-06T11:46:06.900" v="1896" actId="1076"/>
          <ac:picMkLst>
            <pc:docMk/>
            <pc:sldMk cId="1987594833" sldId="284"/>
            <ac:picMk id="8" creationId="{40F86E53-66F9-7CB8-FAC8-3BAA433EDA10}"/>
          </ac:picMkLst>
        </pc:picChg>
      </pc:sldChg>
      <pc:sldChg chg="add del">
        <pc:chgData name="Patricia Gómez Palencia" userId="93ae57dee883b56e" providerId="LiveId" clId="{BC7C2E6E-7235-498A-8336-36FCC2931C96}" dt="2024-09-29T15:08:47.105" v="1528" actId="2696"/>
        <pc:sldMkLst>
          <pc:docMk/>
          <pc:sldMk cId="438759390" sldId="285"/>
        </pc:sldMkLst>
      </pc:sldChg>
      <pc:sldChg chg="new del">
        <pc:chgData name="Patricia Gómez Palencia" userId="93ae57dee883b56e" providerId="LiveId" clId="{BC7C2E6E-7235-498A-8336-36FCC2931C96}" dt="2024-09-29T15:03:34.153" v="1373" actId="680"/>
        <pc:sldMkLst>
          <pc:docMk/>
          <pc:sldMk cId="1127536287" sldId="285"/>
        </pc:sldMkLst>
      </pc:sldChg>
      <pc:sldChg chg="modSp add mod">
        <pc:chgData name="Patricia Gómez Palencia" userId="93ae57dee883b56e" providerId="LiveId" clId="{BC7C2E6E-7235-498A-8336-36FCC2931C96}" dt="2024-09-29T15:12:11.013" v="1564" actId="1076"/>
        <pc:sldMkLst>
          <pc:docMk/>
          <pc:sldMk cId="2371251509" sldId="285"/>
        </pc:sldMkLst>
        <pc:spChg chg="mod">
          <ac:chgData name="Patricia Gómez Palencia" userId="93ae57dee883b56e" providerId="LiveId" clId="{BC7C2E6E-7235-498A-8336-36FCC2931C96}" dt="2024-09-29T15:11:21.046" v="1556" actId="207"/>
          <ac:spMkLst>
            <pc:docMk/>
            <pc:sldMk cId="2371251509" sldId="285"/>
            <ac:spMk id="4" creationId="{C4B90DEA-925F-DB07-AA7F-EE6764DDB86C}"/>
          </ac:spMkLst>
        </pc:spChg>
        <pc:spChg chg="mod">
          <ac:chgData name="Patricia Gómez Palencia" userId="93ae57dee883b56e" providerId="LiveId" clId="{BC7C2E6E-7235-498A-8336-36FCC2931C96}" dt="2024-09-29T15:11:32.361" v="1558" actId="14100"/>
          <ac:spMkLst>
            <pc:docMk/>
            <pc:sldMk cId="2371251509" sldId="285"/>
            <ac:spMk id="6" creationId="{B52BBA58-9B35-9D9A-AB7E-D19267FC380B}"/>
          </ac:spMkLst>
        </pc:spChg>
        <pc:spChg chg="mod">
          <ac:chgData name="Patricia Gómez Palencia" userId="93ae57dee883b56e" providerId="LiveId" clId="{BC7C2E6E-7235-498A-8336-36FCC2931C96}" dt="2024-09-29T15:10:47.569" v="1549" actId="14100"/>
          <ac:spMkLst>
            <pc:docMk/>
            <pc:sldMk cId="2371251509" sldId="285"/>
            <ac:spMk id="8" creationId="{D52EB22D-5EF4-59AC-FA76-DAAD41060FCE}"/>
          </ac:spMkLst>
        </pc:spChg>
        <pc:spChg chg="mod">
          <ac:chgData name="Patricia Gómez Palencia" userId="93ae57dee883b56e" providerId="LiveId" clId="{BC7C2E6E-7235-498A-8336-36FCC2931C96}" dt="2024-09-29T15:10:32.282" v="1544" actId="1076"/>
          <ac:spMkLst>
            <pc:docMk/>
            <pc:sldMk cId="2371251509" sldId="285"/>
            <ac:spMk id="9" creationId="{12F8A927-0F16-F5B7-9B97-D8FFA021E2C4}"/>
          </ac:spMkLst>
        </pc:spChg>
        <pc:spChg chg="mod">
          <ac:chgData name="Patricia Gómez Palencia" userId="93ae57dee883b56e" providerId="LiveId" clId="{BC7C2E6E-7235-498A-8336-36FCC2931C96}" dt="2024-09-29T15:11:55.123" v="1561" actId="14100"/>
          <ac:spMkLst>
            <pc:docMk/>
            <pc:sldMk cId="2371251509" sldId="285"/>
            <ac:spMk id="16" creationId="{362ECB4F-0596-D000-B333-F47AE2EEAA46}"/>
          </ac:spMkLst>
        </pc:spChg>
        <pc:spChg chg="mod">
          <ac:chgData name="Patricia Gómez Palencia" userId="93ae57dee883b56e" providerId="LiveId" clId="{BC7C2E6E-7235-498A-8336-36FCC2931C96}" dt="2024-09-29T15:10:59.455" v="1552" actId="14100"/>
          <ac:spMkLst>
            <pc:docMk/>
            <pc:sldMk cId="2371251509" sldId="285"/>
            <ac:spMk id="19" creationId="{5474E7F5-04BB-6570-6921-05C950F5C19F}"/>
          </ac:spMkLst>
        </pc:spChg>
        <pc:spChg chg="mod">
          <ac:chgData name="Patricia Gómez Palencia" userId="93ae57dee883b56e" providerId="LiveId" clId="{BC7C2E6E-7235-498A-8336-36FCC2931C96}" dt="2024-09-29T15:12:11.013" v="1564" actId="1076"/>
          <ac:spMkLst>
            <pc:docMk/>
            <pc:sldMk cId="2371251509" sldId="285"/>
            <ac:spMk id="21" creationId="{15FC4A71-370B-BB94-9A6D-1DF37863A706}"/>
          </ac:spMkLst>
        </pc:spChg>
        <pc:spChg chg="mod">
          <ac:chgData name="Patricia Gómez Palencia" userId="93ae57dee883b56e" providerId="LiveId" clId="{BC7C2E6E-7235-498A-8336-36FCC2931C96}" dt="2024-09-29T15:11:11.539" v="1555" actId="14100"/>
          <ac:spMkLst>
            <pc:docMk/>
            <pc:sldMk cId="2371251509" sldId="285"/>
            <ac:spMk id="22" creationId="{B28A3AAF-8926-78E9-77C8-828D445A7BA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322603-3739-47D1-BB4F-AD8600CCF7E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ES"/>
        </a:p>
      </dgm:t>
    </dgm:pt>
    <dgm:pt modelId="{A07625C4-7BFE-44EE-9C60-8C3BD26CBD99}">
      <dgm:prSet phldrT="[Texto]">
        <dgm:style>
          <a:lnRef idx="3">
            <a:schemeClr val="lt1"/>
          </a:lnRef>
          <a:fillRef idx="1">
            <a:schemeClr val="accent4"/>
          </a:fillRef>
          <a:effectRef idx="1">
            <a:schemeClr val="accent4"/>
          </a:effectRef>
          <a:fontRef idx="minor">
            <a:schemeClr val="lt1"/>
          </a:fontRef>
        </dgm:style>
      </dgm:prSet>
      <dgm:spPr/>
      <dgm:t>
        <a:bodyPr/>
        <a:lstStyle/>
        <a:p>
          <a:r>
            <a:rPr lang="es-ES" dirty="0"/>
            <a:t>Reducción de errores</a:t>
          </a:r>
        </a:p>
      </dgm:t>
    </dgm:pt>
    <dgm:pt modelId="{2A357B87-F03E-4A70-829B-463F43693B30}" type="parTrans" cxnId="{D1DDD895-49FF-44FC-B378-C6CC6FDC6053}">
      <dgm:prSet/>
      <dgm:spPr/>
      <dgm:t>
        <a:bodyPr/>
        <a:lstStyle/>
        <a:p>
          <a:endParaRPr lang="es-ES"/>
        </a:p>
      </dgm:t>
    </dgm:pt>
    <dgm:pt modelId="{229CD64F-70CC-40E0-B84E-BEE8724C99C2}" type="sibTrans" cxnId="{D1DDD895-49FF-44FC-B378-C6CC6FDC6053}">
      <dgm:prSet/>
      <dgm:spPr/>
      <dgm:t>
        <a:bodyPr/>
        <a:lstStyle/>
        <a:p>
          <a:endParaRPr lang="es-ES"/>
        </a:p>
      </dgm:t>
    </dgm:pt>
    <dgm:pt modelId="{EFA525AB-42C3-4940-9C28-6A120E32A021}">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a:t>Preparación para situaciones clinicas</a:t>
          </a:r>
        </a:p>
      </dgm:t>
    </dgm:pt>
    <dgm:pt modelId="{6025850D-84D8-4493-ABCB-6E27A4A67331}" type="parTrans" cxnId="{1BC7D35C-AE89-4695-AFEA-E60F7A60D22C}">
      <dgm:prSet/>
      <dgm:spPr/>
      <dgm:t>
        <a:bodyPr/>
        <a:lstStyle/>
        <a:p>
          <a:endParaRPr lang="es-ES"/>
        </a:p>
      </dgm:t>
    </dgm:pt>
    <dgm:pt modelId="{5E614F3F-DB15-4ED2-8E83-7DE7BE504B6B}" type="sibTrans" cxnId="{1BC7D35C-AE89-4695-AFEA-E60F7A60D22C}">
      <dgm:prSet/>
      <dgm:spPr/>
      <dgm:t>
        <a:bodyPr/>
        <a:lstStyle/>
        <a:p>
          <a:endParaRPr lang="es-ES"/>
        </a:p>
      </dgm:t>
    </dgm:pt>
    <dgm:pt modelId="{28464463-0F60-4FC7-A3D7-FBEACA1F81A2}">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dirty="0"/>
            <a:t>Mejora de la comunicación </a:t>
          </a:r>
        </a:p>
      </dgm:t>
    </dgm:pt>
    <dgm:pt modelId="{BC9FEECC-2BC9-47E1-B3C0-6B70E2B9EC2B}" type="parTrans" cxnId="{EF9C43E5-8878-40B5-961F-393592331B21}">
      <dgm:prSet/>
      <dgm:spPr/>
      <dgm:t>
        <a:bodyPr/>
        <a:lstStyle/>
        <a:p>
          <a:endParaRPr lang="es-ES"/>
        </a:p>
      </dgm:t>
    </dgm:pt>
    <dgm:pt modelId="{3677A90A-212A-4459-B57D-456A6AE6137E}" type="sibTrans" cxnId="{EF9C43E5-8878-40B5-961F-393592331B21}">
      <dgm:prSet/>
      <dgm:spPr/>
      <dgm:t>
        <a:bodyPr/>
        <a:lstStyle/>
        <a:p>
          <a:endParaRPr lang="es-ES"/>
        </a:p>
      </dgm:t>
    </dgm:pt>
    <dgm:pt modelId="{68B693B4-9719-47FE-9D4D-11AF4985C928}">
      <dgm:prSet phldrT="[Texto]">
        <dgm:style>
          <a:lnRef idx="1">
            <a:schemeClr val="accent5"/>
          </a:lnRef>
          <a:fillRef idx="2">
            <a:schemeClr val="accent5"/>
          </a:fillRef>
          <a:effectRef idx="1">
            <a:schemeClr val="accent5"/>
          </a:effectRef>
          <a:fontRef idx="minor">
            <a:schemeClr val="dk1"/>
          </a:fontRef>
        </dgm:style>
      </dgm:prSet>
      <dgm:spPr/>
      <dgm:t>
        <a:bodyPr/>
        <a:lstStyle/>
        <a:p>
          <a:r>
            <a:rPr lang="es-ES" dirty="0"/>
            <a:t>Fomento de la autonomía</a:t>
          </a:r>
        </a:p>
      </dgm:t>
    </dgm:pt>
    <dgm:pt modelId="{0CD84BAF-1E5E-4B0B-9B4B-185DF898BB03}" type="parTrans" cxnId="{5D7A185A-D310-4DD7-A220-545E11F96861}">
      <dgm:prSet/>
      <dgm:spPr/>
      <dgm:t>
        <a:bodyPr/>
        <a:lstStyle/>
        <a:p>
          <a:endParaRPr lang="es-ES"/>
        </a:p>
      </dgm:t>
    </dgm:pt>
    <dgm:pt modelId="{B41F067B-B1EF-46A4-AB72-76E90A20316C}" type="sibTrans" cxnId="{5D7A185A-D310-4DD7-A220-545E11F96861}">
      <dgm:prSet/>
      <dgm:spPr/>
      <dgm:t>
        <a:bodyPr/>
        <a:lstStyle/>
        <a:p>
          <a:endParaRPr lang="es-ES"/>
        </a:p>
      </dgm:t>
    </dgm:pt>
    <dgm:pt modelId="{17FDCBE1-BCEA-433E-90BC-5FB67D4BD939}" type="pres">
      <dgm:prSet presAssocID="{F6322603-3739-47D1-BB4F-AD8600CCF7EA}" presName="matrix" presStyleCnt="0">
        <dgm:presLayoutVars>
          <dgm:chMax val="1"/>
          <dgm:dir/>
          <dgm:resizeHandles val="exact"/>
        </dgm:presLayoutVars>
      </dgm:prSet>
      <dgm:spPr/>
    </dgm:pt>
    <dgm:pt modelId="{46E69421-FB10-4C8A-B668-2422B545A72F}" type="pres">
      <dgm:prSet presAssocID="{F6322603-3739-47D1-BB4F-AD8600CCF7EA}" presName="diamond" presStyleLbl="bgShp" presStyleIdx="0" presStyleCnt="1"/>
      <dgm:spPr/>
    </dgm:pt>
    <dgm:pt modelId="{0F6F0295-931B-44F9-8A61-C06E139993FE}" type="pres">
      <dgm:prSet presAssocID="{F6322603-3739-47D1-BB4F-AD8600CCF7EA}" presName="quad1" presStyleLbl="node1" presStyleIdx="0" presStyleCnt="4">
        <dgm:presLayoutVars>
          <dgm:chMax val="0"/>
          <dgm:chPref val="0"/>
          <dgm:bulletEnabled val="1"/>
        </dgm:presLayoutVars>
      </dgm:prSet>
      <dgm:spPr/>
    </dgm:pt>
    <dgm:pt modelId="{3E3BBCF6-525A-4004-8146-D0E5F379CA65}" type="pres">
      <dgm:prSet presAssocID="{F6322603-3739-47D1-BB4F-AD8600CCF7EA}" presName="quad2" presStyleLbl="node1" presStyleIdx="1" presStyleCnt="4" custLinFactNeighborX="804" custLinFactNeighborY="-727">
        <dgm:presLayoutVars>
          <dgm:chMax val="0"/>
          <dgm:chPref val="0"/>
          <dgm:bulletEnabled val="1"/>
        </dgm:presLayoutVars>
      </dgm:prSet>
      <dgm:spPr/>
    </dgm:pt>
    <dgm:pt modelId="{2DD400DD-7B93-4071-B645-04E7D7212D11}" type="pres">
      <dgm:prSet presAssocID="{F6322603-3739-47D1-BB4F-AD8600CCF7EA}" presName="quad3" presStyleLbl="node1" presStyleIdx="2" presStyleCnt="4">
        <dgm:presLayoutVars>
          <dgm:chMax val="0"/>
          <dgm:chPref val="0"/>
          <dgm:bulletEnabled val="1"/>
        </dgm:presLayoutVars>
      </dgm:prSet>
      <dgm:spPr/>
    </dgm:pt>
    <dgm:pt modelId="{8755D407-426E-4897-AA27-D39434C5AC68}" type="pres">
      <dgm:prSet presAssocID="{F6322603-3739-47D1-BB4F-AD8600CCF7EA}" presName="quad4" presStyleLbl="node1" presStyleIdx="3" presStyleCnt="4">
        <dgm:presLayoutVars>
          <dgm:chMax val="0"/>
          <dgm:chPref val="0"/>
          <dgm:bulletEnabled val="1"/>
        </dgm:presLayoutVars>
      </dgm:prSet>
      <dgm:spPr/>
    </dgm:pt>
  </dgm:ptLst>
  <dgm:cxnLst>
    <dgm:cxn modelId="{9758370B-CB92-4C3E-9CCE-916697A486E2}" type="presOf" srcId="{28464463-0F60-4FC7-A3D7-FBEACA1F81A2}" destId="{2DD400DD-7B93-4071-B645-04E7D7212D11}" srcOrd="0" destOrd="0" presId="urn:microsoft.com/office/officeart/2005/8/layout/matrix3"/>
    <dgm:cxn modelId="{1BC7D35C-AE89-4695-AFEA-E60F7A60D22C}" srcId="{F6322603-3739-47D1-BB4F-AD8600CCF7EA}" destId="{EFA525AB-42C3-4940-9C28-6A120E32A021}" srcOrd="1" destOrd="0" parTransId="{6025850D-84D8-4493-ABCB-6E27A4A67331}" sibTransId="{5E614F3F-DB15-4ED2-8E83-7DE7BE504B6B}"/>
    <dgm:cxn modelId="{5D7A185A-D310-4DD7-A220-545E11F96861}" srcId="{F6322603-3739-47D1-BB4F-AD8600CCF7EA}" destId="{68B693B4-9719-47FE-9D4D-11AF4985C928}" srcOrd="3" destOrd="0" parTransId="{0CD84BAF-1E5E-4B0B-9B4B-185DF898BB03}" sibTransId="{B41F067B-B1EF-46A4-AB72-76E90A20316C}"/>
    <dgm:cxn modelId="{D1DDD895-49FF-44FC-B378-C6CC6FDC6053}" srcId="{F6322603-3739-47D1-BB4F-AD8600CCF7EA}" destId="{A07625C4-7BFE-44EE-9C60-8C3BD26CBD99}" srcOrd="0" destOrd="0" parTransId="{2A357B87-F03E-4A70-829B-463F43693B30}" sibTransId="{229CD64F-70CC-40E0-B84E-BEE8724C99C2}"/>
    <dgm:cxn modelId="{7EE869C0-9F13-4179-A4C0-827A42FAD870}" type="presOf" srcId="{68B693B4-9719-47FE-9D4D-11AF4985C928}" destId="{8755D407-426E-4897-AA27-D39434C5AC68}" srcOrd="0" destOrd="0" presId="urn:microsoft.com/office/officeart/2005/8/layout/matrix3"/>
    <dgm:cxn modelId="{A0F868CD-D380-4999-AB46-F52E07F5FCE4}" type="presOf" srcId="{EFA525AB-42C3-4940-9C28-6A120E32A021}" destId="{3E3BBCF6-525A-4004-8146-D0E5F379CA65}" srcOrd="0" destOrd="0" presId="urn:microsoft.com/office/officeart/2005/8/layout/matrix3"/>
    <dgm:cxn modelId="{EF9C43E5-8878-40B5-961F-393592331B21}" srcId="{F6322603-3739-47D1-BB4F-AD8600CCF7EA}" destId="{28464463-0F60-4FC7-A3D7-FBEACA1F81A2}" srcOrd="2" destOrd="0" parTransId="{BC9FEECC-2BC9-47E1-B3C0-6B70E2B9EC2B}" sibTransId="{3677A90A-212A-4459-B57D-456A6AE6137E}"/>
    <dgm:cxn modelId="{4F5727F2-4033-4682-AFE5-E14795B900A4}" type="presOf" srcId="{A07625C4-7BFE-44EE-9C60-8C3BD26CBD99}" destId="{0F6F0295-931B-44F9-8A61-C06E139993FE}" srcOrd="0" destOrd="0" presId="urn:microsoft.com/office/officeart/2005/8/layout/matrix3"/>
    <dgm:cxn modelId="{DFA7C1F3-96F6-4B5F-B6CA-5CDA9B788FBF}" type="presOf" srcId="{F6322603-3739-47D1-BB4F-AD8600CCF7EA}" destId="{17FDCBE1-BCEA-433E-90BC-5FB67D4BD939}" srcOrd="0" destOrd="0" presId="urn:microsoft.com/office/officeart/2005/8/layout/matrix3"/>
    <dgm:cxn modelId="{E254D6B7-6E50-4D01-88BD-A69B0A9F0EEC}" type="presParOf" srcId="{17FDCBE1-BCEA-433E-90BC-5FB67D4BD939}" destId="{46E69421-FB10-4C8A-B668-2422B545A72F}" srcOrd="0" destOrd="0" presId="urn:microsoft.com/office/officeart/2005/8/layout/matrix3"/>
    <dgm:cxn modelId="{9D4337F7-687B-46E9-A019-00C9F9361EBE}" type="presParOf" srcId="{17FDCBE1-BCEA-433E-90BC-5FB67D4BD939}" destId="{0F6F0295-931B-44F9-8A61-C06E139993FE}" srcOrd="1" destOrd="0" presId="urn:microsoft.com/office/officeart/2005/8/layout/matrix3"/>
    <dgm:cxn modelId="{063707EA-1A32-4CA0-9439-221FF86165B6}" type="presParOf" srcId="{17FDCBE1-BCEA-433E-90BC-5FB67D4BD939}" destId="{3E3BBCF6-525A-4004-8146-D0E5F379CA65}" srcOrd="2" destOrd="0" presId="urn:microsoft.com/office/officeart/2005/8/layout/matrix3"/>
    <dgm:cxn modelId="{A16AC4BC-899B-456C-9F5B-299EF75D93A3}" type="presParOf" srcId="{17FDCBE1-BCEA-433E-90BC-5FB67D4BD939}" destId="{2DD400DD-7B93-4071-B645-04E7D7212D11}" srcOrd="3" destOrd="0" presId="urn:microsoft.com/office/officeart/2005/8/layout/matrix3"/>
    <dgm:cxn modelId="{7AFB73F7-80C5-470E-A710-53DFB01B0E58}" type="presParOf" srcId="{17FDCBE1-BCEA-433E-90BC-5FB67D4BD939}" destId="{8755D407-426E-4897-AA27-D39434C5AC68}" srcOrd="4" destOrd="0" presId="urn:microsoft.com/office/officeart/2005/8/layout/matrix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69421-FB10-4C8A-B668-2422B545A72F}">
      <dsp:nvSpPr>
        <dsp:cNvPr id="0" name=""/>
        <dsp:cNvSpPr/>
      </dsp:nvSpPr>
      <dsp:spPr>
        <a:xfrm>
          <a:off x="1496362" y="0"/>
          <a:ext cx="4701409" cy="470140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F0295-931B-44F9-8A61-C06E139993FE}">
      <dsp:nvSpPr>
        <dsp:cNvPr id="0" name=""/>
        <dsp:cNvSpPr/>
      </dsp:nvSpPr>
      <dsp:spPr>
        <a:xfrm>
          <a:off x="1942995" y="446633"/>
          <a:ext cx="1833549" cy="1833549"/>
        </a:xfrm>
        <a:prstGeom prst="roundRect">
          <a:avLst/>
        </a:prstGeom>
        <a:solidFill>
          <a:schemeClr val="accent4"/>
        </a:solidFill>
        <a:ln w="2540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Reducción de errores</a:t>
          </a:r>
        </a:p>
      </dsp:txBody>
      <dsp:txXfrm>
        <a:off x="2032501" y="536139"/>
        <a:ext cx="1654537" cy="1654537"/>
      </dsp:txXfrm>
    </dsp:sp>
    <dsp:sp modelId="{3E3BBCF6-525A-4004-8146-D0E5F379CA65}">
      <dsp:nvSpPr>
        <dsp:cNvPr id="0" name=""/>
        <dsp:cNvSpPr/>
      </dsp:nvSpPr>
      <dsp:spPr>
        <a:xfrm>
          <a:off x="3932329" y="433303"/>
          <a:ext cx="1833549" cy="1833549"/>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1270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Preparación para situaciones clinicas</a:t>
          </a:r>
        </a:p>
      </dsp:txBody>
      <dsp:txXfrm>
        <a:off x="4021835" y="522809"/>
        <a:ext cx="1654537" cy="1654537"/>
      </dsp:txXfrm>
    </dsp:sp>
    <dsp:sp modelId="{2DD400DD-7B93-4071-B645-04E7D7212D11}">
      <dsp:nvSpPr>
        <dsp:cNvPr id="0" name=""/>
        <dsp:cNvSpPr/>
      </dsp:nvSpPr>
      <dsp:spPr>
        <a:xfrm>
          <a:off x="1942995" y="2421225"/>
          <a:ext cx="1833549" cy="1833549"/>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Mejora de la comunicación </a:t>
          </a:r>
        </a:p>
      </dsp:txBody>
      <dsp:txXfrm>
        <a:off x="2032501" y="2510731"/>
        <a:ext cx="1654537" cy="1654537"/>
      </dsp:txXfrm>
    </dsp:sp>
    <dsp:sp modelId="{8755D407-426E-4897-AA27-D39434C5AC68}">
      <dsp:nvSpPr>
        <dsp:cNvPr id="0" name=""/>
        <dsp:cNvSpPr/>
      </dsp:nvSpPr>
      <dsp:spPr>
        <a:xfrm>
          <a:off x="3917587" y="2421225"/>
          <a:ext cx="1833549" cy="1833549"/>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1270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Fomento de la autonomía</a:t>
          </a:r>
        </a:p>
      </dsp:txBody>
      <dsp:txXfrm>
        <a:off x="4007093" y="2510731"/>
        <a:ext cx="1654537" cy="16545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681560" y="1122363"/>
            <a:ext cx="10089356"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681560" y="3602038"/>
            <a:ext cx="1008935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6/10/2024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411626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6/10/2024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397825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6927" y="365125"/>
            <a:ext cx="290069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24858" y="365125"/>
            <a:ext cx="8533914"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6/10/2024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217624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DB8C9FD-BDD8-C046-BACD-2E8A448B6ECF}" type="datetimeFigureOut">
              <a:rPr lang="es-CO" smtClean="0"/>
              <a:t>6/10/2024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296233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17851" y="1709738"/>
            <a:ext cx="1160276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7851" y="4589464"/>
            <a:ext cx="1160276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B8C9FD-BDD8-C046-BACD-2E8A448B6ECF}" type="datetimeFigureOut">
              <a:rPr lang="es-CO" smtClean="0"/>
              <a:t>6/10/2024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325829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24858" y="1825625"/>
            <a:ext cx="5717302"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10315" y="1825625"/>
            <a:ext cx="5717302"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DB8C9FD-BDD8-C046-BACD-2E8A448B6ECF}" type="datetimeFigureOut">
              <a:rPr lang="es-CO" smtClean="0"/>
              <a:t>6/10/2024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199750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26610" y="365126"/>
            <a:ext cx="1160276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26610" y="1681163"/>
            <a:ext cx="5691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926610" y="2505075"/>
            <a:ext cx="569102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10315" y="1681163"/>
            <a:ext cx="57190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10315" y="2505075"/>
            <a:ext cx="5719054"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DB8C9FD-BDD8-C046-BACD-2E8A448B6ECF}" type="datetimeFigureOut">
              <a:rPr lang="es-CO" smtClean="0"/>
              <a:t>6/10/2024</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1682716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DB8C9FD-BDD8-C046-BACD-2E8A448B6ECF}" type="datetimeFigureOut">
              <a:rPr lang="es-CO" smtClean="0"/>
              <a:t>6/10/2024</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422503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C9FD-BDD8-C046-BACD-2E8A448B6ECF}" type="datetimeFigureOut">
              <a:rPr lang="es-CO" smtClean="0"/>
              <a:t>6/10/2024</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5229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26610" y="457200"/>
            <a:ext cx="4338773"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9054" y="987426"/>
            <a:ext cx="68103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6610" y="2057400"/>
            <a:ext cx="4338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DB8C9FD-BDD8-C046-BACD-2E8A448B6ECF}" type="datetimeFigureOut">
              <a:rPr lang="es-CO" smtClean="0"/>
              <a:t>6/10/2024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46598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26610" y="457200"/>
            <a:ext cx="4338773"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719054" y="987426"/>
            <a:ext cx="681031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6610" y="2057400"/>
            <a:ext cx="4338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DB8C9FD-BDD8-C046-BACD-2E8A448B6ECF}" type="datetimeFigureOut">
              <a:rPr lang="es-CO" smtClean="0"/>
              <a:t>6/10/2024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D953478-64D4-D64C-8171-EBAD456B6A05}" type="slidenum">
              <a:rPr lang="es-CO" smtClean="0"/>
              <a:t>‹Nº›</a:t>
            </a:fld>
            <a:endParaRPr lang="es-CO"/>
          </a:p>
        </p:txBody>
      </p:sp>
    </p:spTree>
    <p:extLst>
      <p:ext uri="{BB962C8B-B14F-4D97-AF65-F5344CB8AC3E}">
        <p14:creationId xmlns:p14="http://schemas.microsoft.com/office/powerpoint/2010/main" val="306465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4858" y="365126"/>
            <a:ext cx="1160276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24858" y="1825625"/>
            <a:ext cx="1160276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24858" y="6356351"/>
            <a:ext cx="3026807"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B8C9FD-BDD8-C046-BACD-2E8A448B6ECF}" type="datetimeFigureOut">
              <a:rPr lang="es-CO" smtClean="0"/>
              <a:t>6/10/2024</a:t>
            </a:fld>
            <a:endParaRPr lang="es-CO"/>
          </a:p>
        </p:txBody>
      </p:sp>
      <p:sp>
        <p:nvSpPr>
          <p:cNvPr id="5" name="Footer Placeholder 4"/>
          <p:cNvSpPr>
            <a:spLocks noGrp="1"/>
          </p:cNvSpPr>
          <p:nvPr>
            <p:ph type="ftr" sz="quarter" idx="3"/>
          </p:nvPr>
        </p:nvSpPr>
        <p:spPr>
          <a:xfrm>
            <a:off x="4456133" y="6356351"/>
            <a:ext cx="454021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p:cNvSpPr>
            <a:spLocks noGrp="1"/>
          </p:cNvSpPr>
          <p:nvPr>
            <p:ph type="sldNum" sz="quarter" idx="4"/>
          </p:nvPr>
        </p:nvSpPr>
        <p:spPr>
          <a:xfrm>
            <a:off x="9500810" y="6356351"/>
            <a:ext cx="302680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953478-64D4-D64C-8171-EBAD456B6A05}" type="slidenum">
              <a:rPr lang="es-CO" smtClean="0"/>
              <a:t>‹Nº›</a:t>
            </a:fld>
            <a:endParaRPr lang="es-CO"/>
          </a:p>
        </p:txBody>
      </p:sp>
    </p:spTree>
    <p:extLst>
      <p:ext uri="{BB962C8B-B14F-4D97-AF65-F5344CB8AC3E}">
        <p14:creationId xmlns:p14="http://schemas.microsoft.com/office/powerpoint/2010/main" val="2991806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5.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1.jpeg"/><Relationship Id="rId2" Type="http://schemas.openxmlformats.org/officeDocument/2006/relationships/image" Target="../media/image1.jpeg"/><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9.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3.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5.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8.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0.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diagramColors" Target="../diagrams/colors1.xml"/><Relationship Id="rId2" Type="http://schemas.openxmlformats.org/officeDocument/2006/relationships/image" Target="../media/image1.jpeg"/><Relationship Id="rId16" Type="http://schemas.openxmlformats.org/officeDocument/2006/relationships/diagramQuickStyle" Target="../diagrams/quickStyle1.xml"/><Relationship Id="rId20"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diagramLayout" Target="../diagrams/layout1.xml"/><Relationship Id="rId10" Type="http://schemas.openxmlformats.org/officeDocument/2006/relationships/image" Target="../media/image9.jpeg"/><Relationship Id="rId19"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8.jpeg"/><Relationship Id="rId2" Type="http://schemas.openxmlformats.org/officeDocument/2006/relationships/image" Target="../media/image1.jpe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0.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3.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6.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9.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normAutofit fontScale="90000"/>
          </a:bodyPr>
          <a:lstStyle/>
          <a:p>
            <a:pPr marL="0" marR="0" lvl="0" indent="0" algn="ctr" defTabSz="914400" rtl="0" eaLnBrk="1" fontAlgn="auto" latinLnBrk="0" hangingPunct="1">
              <a:lnSpc>
                <a:spcPct val="96000"/>
              </a:lnSpc>
              <a:spcBef>
                <a:spcPts val="375"/>
              </a:spcBef>
              <a:spcAft>
                <a:spcPts val="0"/>
              </a:spcAft>
              <a:tabLst/>
              <a:defRPr/>
            </a:pPr>
            <a:br>
              <a:rPr kumimoji="0" lang="en-US" sz="3000" b="1" i="0" u="none" strike="noStrike" kern="1200" cap="none" spc="0" normalizeH="0" baseline="0" noProof="0" dirty="0">
                <a:ln>
                  <a:noFill/>
                </a:ln>
                <a:solidFill>
                  <a:srgbClr val="407BFF"/>
                </a:solidFill>
                <a:effectLst/>
                <a:uLnTx/>
                <a:uFillTx/>
                <a:latin typeface="Arial" pitchFamily="34" charset="0"/>
                <a:ea typeface="Arial" pitchFamily="34" charset="-122"/>
                <a:cs typeface="Arial" pitchFamily="34" charset="-120"/>
              </a:rPr>
            </a:br>
            <a:r>
              <a:rPr kumimoji="0" lang="en-US" sz="3000" b="1" i="0" u="none" strike="noStrike" kern="1200" cap="none" spc="0" normalizeH="0" baseline="0" noProof="0" dirty="0">
                <a:ln>
                  <a:noFill/>
                </a:ln>
                <a:solidFill>
                  <a:srgbClr val="407BFF"/>
                </a:solidFill>
                <a:effectLst/>
                <a:uLnTx/>
                <a:uFillTx/>
                <a:latin typeface="Arial" pitchFamily="34" charset="0"/>
                <a:ea typeface="Arial" pitchFamily="34" charset="-122"/>
                <a:cs typeface="Arial" pitchFamily="34" charset="-120"/>
              </a:rPr>
              <a:t>Integración de la Simulación en el Currículo de Enfermería</a:t>
            </a:r>
            <a:b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s-CO" dirty="0"/>
          </a:p>
        </p:txBody>
      </p:sp>
      <p:sp>
        <p:nvSpPr>
          <p:cNvPr id="6" name="CuadroTexto 5">
            <a:extLst>
              <a:ext uri="{FF2B5EF4-FFF2-40B4-BE49-F238E27FC236}">
                <a16:creationId xmlns:a16="http://schemas.microsoft.com/office/drawing/2014/main" id="{AA3010D8-535B-BF58-DBD3-49DAFB591DFD}"/>
              </a:ext>
            </a:extLst>
          </p:cNvPr>
          <p:cNvSpPr txBox="1"/>
          <p:nvPr/>
        </p:nvSpPr>
        <p:spPr>
          <a:xfrm>
            <a:off x="4114757" y="1951352"/>
            <a:ext cx="6725264" cy="2975623"/>
          </a:xfrm>
          <a:prstGeom prst="rect">
            <a:avLst/>
          </a:prstGeom>
          <a:noFill/>
        </p:spPr>
        <p:txBody>
          <a:bodyPr wrap="square">
            <a:spAutoFit/>
          </a:bodyPr>
          <a:lstStyle/>
          <a:p>
            <a:pPr algn="ctr">
              <a:lnSpc>
                <a:spcPts val="4649"/>
              </a:lnSpc>
              <a:spcBef>
                <a:spcPct val="0"/>
              </a:spcBef>
            </a:pPr>
            <a:r>
              <a:rPr lang="en-US" sz="2700" dirty="0">
                <a:solidFill>
                  <a:srgbClr val="000000"/>
                </a:solidFill>
                <a:latin typeface="Muli"/>
              </a:rPr>
              <a:t>Isabel Patricia Gómez Palencia. </a:t>
            </a:r>
          </a:p>
          <a:p>
            <a:pPr algn="ctr">
              <a:lnSpc>
                <a:spcPts val="4649"/>
              </a:lnSpc>
              <a:spcBef>
                <a:spcPct val="0"/>
              </a:spcBef>
            </a:pPr>
            <a:r>
              <a:rPr lang="en-US" sz="2700" dirty="0">
                <a:solidFill>
                  <a:srgbClr val="000000"/>
                </a:solidFill>
                <a:latin typeface="Muli"/>
              </a:rPr>
              <a:t>Mg. Enfermería</a:t>
            </a:r>
          </a:p>
          <a:p>
            <a:pPr algn="ctr">
              <a:lnSpc>
                <a:spcPts val="4649"/>
              </a:lnSpc>
              <a:spcBef>
                <a:spcPct val="0"/>
              </a:spcBef>
            </a:pPr>
            <a:r>
              <a:rPr lang="en-US" sz="2700" dirty="0" err="1">
                <a:solidFill>
                  <a:srgbClr val="000000"/>
                </a:solidFill>
                <a:latin typeface="Muli"/>
              </a:rPr>
              <a:t>Doctoranda</a:t>
            </a:r>
            <a:r>
              <a:rPr lang="en-US" sz="2700" dirty="0">
                <a:solidFill>
                  <a:srgbClr val="000000"/>
                </a:solidFill>
                <a:latin typeface="Muli"/>
              </a:rPr>
              <a:t> en </a:t>
            </a:r>
            <a:r>
              <a:rPr lang="en-US" sz="2700" dirty="0" err="1">
                <a:solidFill>
                  <a:srgbClr val="000000"/>
                </a:solidFill>
                <a:latin typeface="Muli"/>
              </a:rPr>
              <a:t>Ciencias</a:t>
            </a:r>
            <a:r>
              <a:rPr lang="en-US" sz="2700" dirty="0">
                <a:solidFill>
                  <a:srgbClr val="000000"/>
                </a:solidFill>
                <a:latin typeface="Muli"/>
              </a:rPr>
              <a:t> de la Educación </a:t>
            </a:r>
          </a:p>
          <a:p>
            <a:pPr algn="ctr">
              <a:lnSpc>
                <a:spcPts val="4649"/>
              </a:lnSpc>
              <a:spcBef>
                <a:spcPct val="0"/>
              </a:spcBef>
            </a:pPr>
            <a:r>
              <a:rPr lang="en-US" sz="2700" dirty="0">
                <a:solidFill>
                  <a:srgbClr val="000000"/>
                </a:solidFill>
                <a:latin typeface="Muli"/>
              </a:rPr>
              <a:t>Universidad de Cartagena</a:t>
            </a:r>
          </a:p>
          <a:p>
            <a:pPr algn="ctr">
              <a:lnSpc>
                <a:spcPts val="4649"/>
              </a:lnSpc>
              <a:spcBef>
                <a:spcPct val="0"/>
              </a:spcBef>
            </a:pPr>
            <a:r>
              <a:rPr lang="en-US" sz="2700" dirty="0" err="1">
                <a:solidFill>
                  <a:srgbClr val="000000"/>
                </a:solidFill>
                <a:latin typeface="Muli"/>
              </a:rPr>
              <a:t>Octubre</a:t>
            </a:r>
            <a:r>
              <a:rPr lang="en-US" sz="2700" dirty="0">
                <a:solidFill>
                  <a:srgbClr val="000000"/>
                </a:solidFill>
                <a:latin typeface="Muli"/>
              </a:rPr>
              <a:t> 2024</a:t>
            </a:r>
          </a:p>
        </p:txBody>
      </p:sp>
    </p:spTree>
    <p:extLst>
      <p:ext uri="{BB962C8B-B14F-4D97-AF65-F5344CB8AC3E}">
        <p14:creationId xmlns:p14="http://schemas.microsoft.com/office/powerpoint/2010/main" val="406022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a:extLst>
              <a:ext uri="{FF2B5EF4-FFF2-40B4-BE49-F238E27FC236}">
                <a16:creationId xmlns:a16="http://schemas.microsoft.com/office/drawing/2014/main" id="{26CD90CA-1CCE-82E6-1F4B-94162C15ADC3}"/>
              </a:ext>
            </a:extLst>
          </p:cNvPr>
          <p:cNvSpPr/>
          <p:nvPr/>
        </p:nvSpPr>
        <p:spPr>
          <a:xfrm>
            <a:off x="393908" y="2089760"/>
            <a:ext cx="4166291" cy="234745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459C0172-1FAB-B985-F43F-0D3C1BE92D4F}"/>
              </a:ext>
            </a:extLst>
          </p:cNvPr>
          <p:cNvSpPr/>
          <p:nvPr/>
        </p:nvSpPr>
        <p:spPr>
          <a:xfrm>
            <a:off x="4103192" y="3955965"/>
            <a:ext cx="4674102" cy="1922337"/>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Elipse 1">
            <a:extLst>
              <a:ext uri="{FF2B5EF4-FFF2-40B4-BE49-F238E27FC236}">
                <a16:creationId xmlns:a16="http://schemas.microsoft.com/office/drawing/2014/main" id="{89B85A66-756E-864E-86F7-1EF5D21D760C}"/>
              </a:ext>
            </a:extLst>
          </p:cNvPr>
          <p:cNvSpPr/>
          <p:nvPr/>
        </p:nvSpPr>
        <p:spPr>
          <a:xfrm>
            <a:off x="8729048" y="1945742"/>
            <a:ext cx="4329519" cy="24914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EBCB89B3-FBB6-58C9-3C9C-BAB27EEF1065}"/>
              </a:ext>
            </a:extLst>
          </p:cNvPr>
          <p:cNvSpPr/>
          <p:nvPr/>
        </p:nvSpPr>
        <p:spPr>
          <a:xfrm>
            <a:off x="3362589" y="726768"/>
            <a:ext cx="8229600" cy="45788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Innovación en métodos educativos</a:t>
            </a:r>
            <a:endParaRPr lang="en-US" sz="1500" dirty="0"/>
          </a:p>
        </p:txBody>
      </p:sp>
      <p:pic>
        <p:nvPicPr>
          <p:cNvPr id="5122" name="Picture 2" descr="Foto gratuita enfoque selectivo en la imagen de la planta de tabletas equipos de sala limpia y máquinas de acero inoxidable">
            <a:extLst>
              <a:ext uri="{FF2B5EF4-FFF2-40B4-BE49-F238E27FC236}">
                <a16:creationId xmlns:a16="http://schemas.microsoft.com/office/drawing/2014/main" id="{D3AA612D-C61F-F18A-2326-CE5D12B0EF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0005" y="1841572"/>
            <a:ext cx="3089236" cy="1962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2">
            <a:extLst>
              <a:ext uri="{FF2B5EF4-FFF2-40B4-BE49-F238E27FC236}">
                <a16:creationId xmlns:a16="http://schemas.microsoft.com/office/drawing/2014/main" id="{C6231602-C607-CF26-E146-5095024A3946}"/>
              </a:ext>
            </a:extLst>
          </p:cNvPr>
          <p:cNvSpPr/>
          <p:nvPr/>
        </p:nvSpPr>
        <p:spPr>
          <a:xfrm>
            <a:off x="840583" y="2284434"/>
            <a:ext cx="3081260" cy="541751"/>
          </a:xfrm>
          <a:prstGeom prst="rect">
            <a:avLst/>
          </a:prstGeom>
          <a:noFill/>
          <a:ln/>
        </p:spPr>
        <p:txBody>
          <a:bodyPr wrap="square" lIns="95250" tIns="95250" rIns="95250" bIns="95250" rtlCol="0" anchor="t">
            <a:spAutoFit/>
          </a:bodyPr>
          <a:lstStyle/>
          <a:p>
            <a:pPr algn="ct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Nuevas tecnologías en la educación</a:t>
            </a:r>
            <a:endParaRPr lang="en-US" sz="1500" dirty="0"/>
          </a:p>
        </p:txBody>
      </p:sp>
      <p:sp>
        <p:nvSpPr>
          <p:cNvPr id="16" name="Text 3">
            <a:extLst>
              <a:ext uri="{FF2B5EF4-FFF2-40B4-BE49-F238E27FC236}">
                <a16:creationId xmlns:a16="http://schemas.microsoft.com/office/drawing/2014/main" id="{3C0B6553-0BEB-DD3B-4BC0-E283F1E35A5C}"/>
              </a:ext>
            </a:extLst>
          </p:cNvPr>
          <p:cNvSpPr/>
          <p:nvPr/>
        </p:nvSpPr>
        <p:spPr>
          <a:xfrm>
            <a:off x="792111" y="2841155"/>
            <a:ext cx="3655664" cy="1281761"/>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integración de tecnologías </a:t>
            </a:r>
            <a:r>
              <a:rPr lang="en-US" sz="1200" b="1" dirty="0">
                <a:solidFill>
                  <a:srgbClr val="000000"/>
                </a:solidFill>
                <a:latin typeface="Arial" pitchFamily="34" charset="0"/>
                <a:ea typeface="Arial" pitchFamily="34" charset="-122"/>
                <a:cs typeface="Arial" pitchFamily="34" charset="-120"/>
              </a:rPr>
              <a:t>como la realidad </a:t>
            </a:r>
            <a:r>
              <a:rPr lang="en-US" sz="1200" dirty="0">
                <a:solidFill>
                  <a:srgbClr val="000000"/>
                </a:solidFill>
                <a:latin typeface="Arial" pitchFamily="34" charset="0"/>
                <a:ea typeface="Arial" pitchFamily="34" charset="-122"/>
                <a:cs typeface="Arial" pitchFamily="34" charset="-120"/>
              </a:rPr>
              <a:t>virtual y aumentada en la educación permite crear experiencias de aprendizaje inmersivas. </a:t>
            </a:r>
          </a:p>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Estas herramientas innovadoras ayudan a los estudiantes a visualizar conceptos complejos y a interactuar de manera más efectiva con el contenido educativo.</a:t>
            </a:r>
            <a:endParaRPr lang="en-US" sz="1200" dirty="0"/>
          </a:p>
        </p:txBody>
      </p:sp>
      <p:sp>
        <p:nvSpPr>
          <p:cNvPr id="19" name="Text 6">
            <a:extLst>
              <a:ext uri="{FF2B5EF4-FFF2-40B4-BE49-F238E27FC236}">
                <a16:creationId xmlns:a16="http://schemas.microsoft.com/office/drawing/2014/main" id="{2DEBBB04-9DBC-3CD0-9AB5-6D0B7AE1DFBB}"/>
              </a:ext>
            </a:extLst>
          </p:cNvPr>
          <p:cNvSpPr/>
          <p:nvPr/>
        </p:nvSpPr>
        <p:spPr>
          <a:xfrm>
            <a:off x="9147291" y="2453188"/>
            <a:ext cx="3564604" cy="369397"/>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Aprendizaje basado en proyectos</a:t>
            </a:r>
            <a:endParaRPr lang="en-US" sz="1500" dirty="0"/>
          </a:p>
        </p:txBody>
      </p:sp>
      <p:sp>
        <p:nvSpPr>
          <p:cNvPr id="20" name="Text 7">
            <a:extLst>
              <a:ext uri="{FF2B5EF4-FFF2-40B4-BE49-F238E27FC236}">
                <a16:creationId xmlns:a16="http://schemas.microsoft.com/office/drawing/2014/main" id="{D189BCD8-6D90-35CC-1B4D-4C4C59F2CAE6}"/>
              </a:ext>
            </a:extLst>
          </p:cNvPr>
          <p:cNvSpPr/>
          <p:nvPr/>
        </p:nvSpPr>
        <p:spPr>
          <a:xfrm>
            <a:off x="9190538" y="2770827"/>
            <a:ext cx="3747800" cy="1134028"/>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Un enfoque educativo que involucra a los estudiantes en la resolución de problemas reales. </a:t>
            </a:r>
          </a:p>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Este método promueve la investigación y la colaboración, permitiendo a los estudiantes aplicar sus conocimientos en situaciones prácticas, lo que resulta en un aprendizaje más significativo.</a:t>
            </a:r>
            <a:endParaRPr lang="en-US" sz="1200" dirty="0"/>
          </a:p>
        </p:txBody>
      </p:sp>
      <p:sp>
        <p:nvSpPr>
          <p:cNvPr id="21" name="Text 10">
            <a:extLst>
              <a:ext uri="{FF2B5EF4-FFF2-40B4-BE49-F238E27FC236}">
                <a16:creationId xmlns:a16="http://schemas.microsoft.com/office/drawing/2014/main" id="{361E3889-2792-4C92-C1B6-E029A0B809BA}"/>
              </a:ext>
            </a:extLst>
          </p:cNvPr>
          <p:cNvSpPr/>
          <p:nvPr/>
        </p:nvSpPr>
        <p:spPr>
          <a:xfrm>
            <a:off x="4408425" y="4211903"/>
            <a:ext cx="4206240" cy="369332"/>
          </a:xfrm>
          <a:prstGeom prst="rect">
            <a:avLst/>
          </a:prstGeom>
          <a:noFill/>
          <a:ln/>
        </p:spPr>
        <p:txBody>
          <a:bodyPr wrap="square" lIns="95250" tIns="95250" rIns="95250" bIns="95250" rtlCol="0" anchor="t">
            <a:spAutoFit/>
          </a:bodyPr>
          <a:lstStyle/>
          <a:p>
            <a:pPr algn="ct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Gamificación en la educación</a:t>
            </a:r>
            <a:endParaRPr lang="en-US" sz="1500" dirty="0"/>
          </a:p>
        </p:txBody>
      </p:sp>
      <p:sp>
        <p:nvSpPr>
          <p:cNvPr id="22" name="Text 11">
            <a:extLst>
              <a:ext uri="{FF2B5EF4-FFF2-40B4-BE49-F238E27FC236}">
                <a16:creationId xmlns:a16="http://schemas.microsoft.com/office/drawing/2014/main" id="{271E232C-3E3D-CAC9-80DA-75AA3EB9184A}"/>
              </a:ext>
            </a:extLst>
          </p:cNvPr>
          <p:cNvSpPr/>
          <p:nvPr/>
        </p:nvSpPr>
        <p:spPr>
          <a:xfrm>
            <a:off x="4542226" y="4490202"/>
            <a:ext cx="4206240" cy="1082732"/>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Es el uso de elementos de juego en contextos educativos para aumentar la motivación y el compromiso de los estudiantes. Al incorporar desafíos, recompensas y competencia amistosa, se crea un entorno de aprendizaje más atractivo que puede mejorar los resultados académicos.</a:t>
            </a:r>
            <a:endParaRPr lang="en-US" sz="1200" dirty="0"/>
          </a:p>
        </p:txBody>
      </p:sp>
    </p:spTree>
    <p:extLst>
      <p:ext uri="{BB962C8B-B14F-4D97-AF65-F5344CB8AC3E}">
        <p14:creationId xmlns:p14="http://schemas.microsoft.com/office/powerpoint/2010/main" val="320656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E65EDA0C-4234-5498-181D-4511506CF1A6}"/>
              </a:ext>
            </a:extLst>
          </p:cNvPr>
          <p:cNvSpPr/>
          <p:nvPr/>
        </p:nvSpPr>
        <p:spPr>
          <a:xfrm>
            <a:off x="3362589" y="681037"/>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Impacto de los métodos innovadores</a:t>
            </a:r>
            <a:endParaRPr lang="en-US" sz="1500" dirty="0"/>
          </a:p>
        </p:txBody>
      </p:sp>
      <p:pic>
        <p:nvPicPr>
          <p:cNvPr id="6146" name="Picture 2" descr="Innovación en enfermería: transformando la atención de la ...">
            <a:extLst>
              <a:ext uri="{FF2B5EF4-FFF2-40B4-BE49-F238E27FC236}">
                <a16:creationId xmlns:a16="http://schemas.microsoft.com/office/drawing/2014/main" id="{C605ECB0-BD48-A45B-DC11-4D42B144E8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349" y="4011317"/>
            <a:ext cx="2971799" cy="1809693"/>
          </a:xfrm>
          <a:prstGeom prst="rect">
            <a:avLst/>
          </a:prstGeom>
          <a:noFill/>
          <a:extLst>
            <a:ext uri="{909E8E84-426E-40DD-AFC4-6F175D3DCCD1}">
              <a14:hiddenFill xmlns:a14="http://schemas.microsoft.com/office/drawing/2010/main">
                <a:solidFill>
                  <a:srgbClr val="FFFFFF"/>
                </a:solidFill>
              </a14:hiddenFill>
            </a:ext>
          </a:extLst>
        </p:spPr>
      </p:pic>
      <p:sp>
        <p:nvSpPr>
          <p:cNvPr id="8" name="Text 4">
            <a:extLst>
              <a:ext uri="{FF2B5EF4-FFF2-40B4-BE49-F238E27FC236}">
                <a16:creationId xmlns:a16="http://schemas.microsoft.com/office/drawing/2014/main" id="{54339600-D8A0-B680-F937-3E1A644BA7E8}"/>
              </a:ext>
            </a:extLst>
          </p:cNvPr>
          <p:cNvSpPr/>
          <p:nvPr/>
        </p:nvSpPr>
        <p:spPr>
          <a:xfrm>
            <a:off x="985149" y="1843544"/>
            <a:ext cx="2377440"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Mejora en la retención de información</a:t>
            </a:r>
            <a:endParaRPr lang="en-US" sz="1500" dirty="0"/>
          </a:p>
        </p:txBody>
      </p:sp>
      <p:sp>
        <p:nvSpPr>
          <p:cNvPr id="16" name="Text 5">
            <a:extLst>
              <a:ext uri="{FF2B5EF4-FFF2-40B4-BE49-F238E27FC236}">
                <a16:creationId xmlns:a16="http://schemas.microsoft.com/office/drawing/2014/main" id="{E822C1FE-1D3F-A8D0-64B3-2800391C9300}"/>
              </a:ext>
            </a:extLst>
          </p:cNvPr>
          <p:cNvSpPr/>
          <p:nvPr/>
        </p:nvSpPr>
        <p:spPr>
          <a:xfrm>
            <a:off x="459069" y="2212984"/>
            <a:ext cx="2980079" cy="1525931"/>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latin typeface="Arial" pitchFamily="34" charset="0"/>
                <a:ea typeface="Arial" pitchFamily="34" charset="-122"/>
                <a:cs typeface="Arial" pitchFamily="34" charset="-120"/>
              </a:rPr>
              <a:t>Los métodos educativos innovadores, como la simulación y la gamificación, han demostrado ser efectivos para mejorar la retención de información en los estudiantes. Al participar de forma activa en su aprendizaje, los estudiantes son más propensos a recordar lo que han aprendido y aplicar ese conocimiento en el futuro.</a:t>
            </a:r>
            <a:endParaRPr lang="en-US" sz="1200" dirty="0"/>
          </a:p>
        </p:txBody>
      </p:sp>
      <p:pic>
        <p:nvPicPr>
          <p:cNvPr id="6148" name="Picture 4">
            <a:extLst>
              <a:ext uri="{FF2B5EF4-FFF2-40B4-BE49-F238E27FC236}">
                <a16:creationId xmlns:a16="http://schemas.microsoft.com/office/drawing/2014/main" id="{77E22C33-483C-D40C-15C3-B9CF4E4305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5902" y="4032638"/>
            <a:ext cx="2971800" cy="18488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8">
            <a:extLst>
              <a:ext uri="{FF2B5EF4-FFF2-40B4-BE49-F238E27FC236}">
                <a16:creationId xmlns:a16="http://schemas.microsoft.com/office/drawing/2014/main" id="{7FE2DDBC-B2D7-D782-70F2-6D0EECDD101F}"/>
              </a:ext>
            </a:extLst>
          </p:cNvPr>
          <p:cNvSpPr/>
          <p:nvPr/>
        </p:nvSpPr>
        <p:spPr>
          <a:xfrm>
            <a:off x="5010073" y="1579312"/>
            <a:ext cx="2971799"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Desarrollo de competencias blandas</a:t>
            </a:r>
            <a:endParaRPr lang="en-US" sz="1500" dirty="0"/>
          </a:p>
        </p:txBody>
      </p:sp>
      <p:sp>
        <p:nvSpPr>
          <p:cNvPr id="20" name="Text 9">
            <a:extLst>
              <a:ext uri="{FF2B5EF4-FFF2-40B4-BE49-F238E27FC236}">
                <a16:creationId xmlns:a16="http://schemas.microsoft.com/office/drawing/2014/main" id="{DEEEEF3C-9C5F-56BF-E426-A44F86DAD843}"/>
              </a:ext>
            </a:extLst>
          </p:cNvPr>
          <p:cNvSpPr/>
          <p:nvPr/>
        </p:nvSpPr>
        <p:spPr>
          <a:xfrm>
            <a:off x="4825902" y="2123341"/>
            <a:ext cx="2971799" cy="1378198"/>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latin typeface="Arial" pitchFamily="34" charset="0"/>
                <a:ea typeface="Arial" pitchFamily="34" charset="-122"/>
                <a:cs typeface="Arial" pitchFamily="34" charset="-120"/>
              </a:rPr>
              <a:t>Además de los conocimientos técnicos, los métodos innovadores ayudan en el desarrollo de </a:t>
            </a:r>
            <a:r>
              <a:rPr lang="en-US" sz="1200" b="1" dirty="0">
                <a:latin typeface="Arial" pitchFamily="34" charset="0"/>
                <a:ea typeface="Arial" pitchFamily="34" charset="-122"/>
                <a:cs typeface="Arial" pitchFamily="34" charset="-120"/>
              </a:rPr>
              <a:t>competencias blandas, como la comunicación, el trabajo en equipo y la empatía.</a:t>
            </a:r>
            <a:r>
              <a:rPr lang="en-US" sz="1200" dirty="0">
                <a:latin typeface="Arial" pitchFamily="34" charset="0"/>
                <a:ea typeface="Arial" pitchFamily="34" charset="-122"/>
                <a:cs typeface="Arial" pitchFamily="34" charset="-120"/>
              </a:rPr>
              <a:t> Estas habilidades son cada vez más valoradas en el entorno laboral y son esenciales para el éxito profesional.</a:t>
            </a:r>
            <a:endParaRPr lang="en-US" sz="1200" dirty="0"/>
          </a:p>
        </p:txBody>
      </p:sp>
      <p:sp>
        <p:nvSpPr>
          <p:cNvPr id="21" name="Text 12">
            <a:extLst>
              <a:ext uri="{FF2B5EF4-FFF2-40B4-BE49-F238E27FC236}">
                <a16:creationId xmlns:a16="http://schemas.microsoft.com/office/drawing/2014/main" id="{EE783048-569C-1D38-B99E-E4E14AC46F46}"/>
              </a:ext>
            </a:extLst>
          </p:cNvPr>
          <p:cNvSpPr/>
          <p:nvPr/>
        </p:nvSpPr>
        <p:spPr>
          <a:xfrm>
            <a:off x="9945860" y="1602681"/>
            <a:ext cx="2377440"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Adaptación a diferentes estilos de aprendizaje</a:t>
            </a:r>
            <a:endParaRPr lang="en-US" sz="1500" dirty="0"/>
          </a:p>
        </p:txBody>
      </p:sp>
      <p:sp>
        <p:nvSpPr>
          <p:cNvPr id="22" name="Text 13">
            <a:extLst>
              <a:ext uri="{FF2B5EF4-FFF2-40B4-BE49-F238E27FC236}">
                <a16:creationId xmlns:a16="http://schemas.microsoft.com/office/drawing/2014/main" id="{76F26A13-CF89-C54B-C52F-2C168589FAEF}"/>
              </a:ext>
            </a:extLst>
          </p:cNvPr>
          <p:cNvSpPr/>
          <p:nvPr/>
        </p:nvSpPr>
        <p:spPr>
          <a:xfrm>
            <a:off x="9553040" y="2204575"/>
            <a:ext cx="3071579" cy="1429494"/>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latin typeface="Arial" pitchFamily="34" charset="0"/>
                <a:ea typeface="Arial" pitchFamily="34" charset="-122"/>
                <a:cs typeface="Arial" pitchFamily="34" charset="-120"/>
              </a:rPr>
              <a:t>Los métodos educativos innovadores permiten una mayor personalización en el aprendizaje, adaptándose a los diferentes estilos y ritmos de los estudiantes. </a:t>
            </a:r>
          </a:p>
          <a:p>
            <a:pPr algn="just">
              <a:lnSpc>
                <a:spcPct val="80000"/>
              </a:lnSpc>
              <a:spcBef>
                <a:spcPts val="375"/>
              </a:spcBef>
            </a:pPr>
            <a:r>
              <a:rPr lang="en-US" sz="1200" dirty="0" err="1">
                <a:latin typeface="Arial" pitchFamily="34" charset="0"/>
                <a:ea typeface="Arial" pitchFamily="34" charset="-122"/>
                <a:cs typeface="Arial" pitchFamily="34" charset="-120"/>
              </a:rPr>
              <a:t>Esto</a:t>
            </a:r>
            <a:r>
              <a:rPr lang="en-US" sz="1200" dirty="0">
                <a:latin typeface="Arial" pitchFamily="34" charset="0"/>
                <a:ea typeface="Arial" pitchFamily="34" charset="-122"/>
                <a:cs typeface="Arial" pitchFamily="34" charset="-120"/>
              </a:rPr>
              <a:t> crea un ambiente inclusivo que puede atender las necesidades de todos los aprendices, garantizando que todos tengan la oportunidad de sobresalir.</a:t>
            </a:r>
            <a:endParaRPr lang="en-US" sz="1200" dirty="0"/>
          </a:p>
        </p:txBody>
      </p:sp>
      <p:pic>
        <p:nvPicPr>
          <p:cNvPr id="6150" name="Picture 6" descr="El contenido educativo muestra infografías médicas y herramientas didácticas utilizadas en las sesiones de capacitación en atención médica Materiales didácticos médicos e infografías">
            <a:extLst>
              <a:ext uri="{FF2B5EF4-FFF2-40B4-BE49-F238E27FC236}">
                <a16:creationId xmlns:a16="http://schemas.microsoft.com/office/drawing/2014/main" id="{BFE1B32B-87F9-4B42-6889-F7F2187BA7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53040" y="3970052"/>
            <a:ext cx="3163077" cy="189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96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03F3381E-6D68-C9B9-B161-7F0197A0CA90}"/>
              </a:ext>
            </a:extLst>
          </p:cNvPr>
          <p:cNvSpPr/>
          <p:nvPr/>
        </p:nvSpPr>
        <p:spPr>
          <a:xfrm>
            <a:off x="1181216" y="2990088"/>
            <a:ext cx="5158130" cy="716415"/>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Importancia de la Simulación en la Formación</a:t>
            </a:r>
            <a:endParaRPr lang="en-US" sz="1500" dirty="0"/>
          </a:p>
        </p:txBody>
      </p:sp>
      <p:pic>
        <p:nvPicPr>
          <p:cNvPr id="2" name="Imagen 1">
            <a:extLst>
              <a:ext uri="{FF2B5EF4-FFF2-40B4-BE49-F238E27FC236}">
                <a16:creationId xmlns:a16="http://schemas.microsoft.com/office/drawing/2014/main" id="{765D0EC0-6442-3DEA-A31F-FD956B7C681D}"/>
              </a:ext>
            </a:extLst>
          </p:cNvPr>
          <p:cNvPicPr>
            <a:picLocks noChangeAspect="1"/>
          </p:cNvPicPr>
          <p:nvPr/>
        </p:nvPicPr>
        <p:blipFill>
          <a:blip r:embed="rId14"/>
          <a:stretch>
            <a:fillRect/>
          </a:stretch>
        </p:blipFill>
        <p:spPr>
          <a:xfrm>
            <a:off x="6396710" y="1666224"/>
            <a:ext cx="5158131" cy="3094879"/>
          </a:xfrm>
          <a:prstGeom prst="rect">
            <a:avLst/>
          </a:prstGeom>
        </p:spPr>
      </p:pic>
    </p:spTree>
    <p:extLst>
      <p:ext uri="{BB962C8B-B14F-4D97-AF65-F5344CB8AC3E}">
        <p14:creationId xmlns:p14="http://schemas.microsoft.com/office/powerpoint/2010/main" val="27147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7EBA694E-F5A6-2E22-3735-B020FBC9F0E5}"/>
              </a:ext>
            </a:extLst>
          </p:cNvPr>
          <p:cNvSpPr/>
          <p:nvPr/>
        </p:nvSpPr>
        <p:spPr>
          <a:xfrm>
            <a:off x="3137089" y="776030"/>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Beneficios de la Simulación en la Educación Médica</a:t>
            </a:r>
            <a:endParaRPr lang="en-US" sz="1500" dirty="0"/>
          </a:p>
        </p:txBody>
      </p:sp>
      <p:sp>
        <p:nvSpPr>
          <p:cNvPr id="9" name="Text 4">
            <a:extLst>
              <a:ext uri="{FF2B5EF4-FFF2-40B4-BE49-F238E27FC236}">
                <a16:creationId xmlns:a16="http://schemas.microsoft.com/office/drawing/2014/main" id="{A126389F-B84A-5F26-EEEC-5FCA01A25169}"/>
              </a:ext>
            </a:extLst>
          </p:cNvPr>
          <p:cNvSpPr/>
          <p:nvPr/>
        </p:nvSpPr>
        <p:spPr>
          <a:xfrm>
            <a:off x="970821" y="2000736"/>
            <a:ext cx="20116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Experiencia Práctica</a:t>
            </a:r>
            <a:endParaRPr lang="en-US" sz="1500" dirty="0"/>
          </a:p>
        </p:txBody>
      </p:sp>
      <p:sp>
        <p:nvSpPr>
          <p:cNvPr id="16" name="Text 3">
            <a:extLst>
              <a:ext uri="{FF2B5EF4-FFF2-40B4-BE49-F238E27FC236}">
                <a16:creationId xmlns:a16="http://schemas.microsoft.com/office/drawing/2014/main" id="{243C278A-BDA2-03EC-8665-2306E142F681}"/>
              </a:ext>
            </a:extLst>
          </p:cNvPr>
          <p:cNvSpPr/>
          <p:nvPr/>
        </p:nvSpPr>
        <p:spPr>
          <a:xfrm>
            <a:off x="953153" y="2407106"/>
            <a:ext cx="2527998" cy="1143968"/>
          </a:xfrm>
          <a:prstGeom prst="rect">
            <a:avLst/>
          </a:prstGeom>
          <a:noFill/>
          <a:ln/>
        </p:spPr>
        <p:txBody>
          <a:bodyPr wrap="square" lIns="95250" tIns="95250" rIns="95250" bIns="95250" rtlCol="0" anchor="t">
            <a:spAutoFit/>
          </a:bodyPr>
          <a:lstStyle/>
          <a:p>
            <a:pPr>
              <a:lnSpc>
                <a:spcPct val="80000"/>
              </a:lnSpc>
              <a:spcBef>
                <a:spcPts val="375"/>
              </a:spcBef>
            </a:pPr>
            <a:r>
              <a:rPr lang="en-US" sz="1100" dirty="0">
                <a:latin typeface="Arial" pitchFamily="34" charset="0"/>
                <a:ea typeface="Arial" pitchFamily="34" charset="-122"/>
                <a:cs typeface="Arial" pitchFamily="34" charset="-120"/>
              </a:rPr>
              <a:t>La simulación permite a los estudiantes adquirir experiencia práctica en un entorno seguro, donde pueden aplicar conocimientos teóricos a situaciones clínicas realistas sin el riesgo de afectar a pacientes reales.</a:t>
            </a:r>
            <a:endParaRPr lang="en-US" sz="1500" dirty="0"/>
          </a:p>
        </p:txBody>
      </p:sp>
      <p:pic>
        <p:nvPicPr>
          <p:cNvPr id="7170" name="Picture 2" descr="Un médico trabaja con tecnología futurista de realidad aumentada en un hospital moderno Esta es una imagen conceptual que muestra la mezcla de herramientas digitales avanzadas y atención médica de alta tecnología e innovación de IA">
            <a:extLst>
              <a:ext uri="{FF2B5EF4-FFF2-40B4-BE49-F238E27FC236}">
                <a16:creationId xmlns:a16="http://schemas.microsoft.com/office/drawing/2014/main" id="{3AD6BCEA-057E-FCB0-02BF-783F46722C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49330" y="2118251"/>
            <a:ext cx="3008670" cy="161819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6">
            <a:extLst>
              <a:ext uri="{FF2B5EF4-FFF2-40B4-BE49-F238E27FC236}">
                <a16:creationId xmlns:a16="http://schemas.microsoft.com/office/drawing/2014/main" id="{456D4755-D49A-E0B6-AD9F-AB4B2FC771F6}"/>
              </a:ext>
            </a:extLst>
          </p:cNvPr>
          <p:cNvSpPr/>
          <p:nvPr/>
        </p:nvSpPr>
        <p:spPr>
          <a:xfrm>
            <a:off x="7734075" y="2006501"/>
            <a:ext cx="2371645"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Mejora de Habilidades Técnicas</a:t>
            </a:r>
            <a:endParaRPr lang="en-US" sz="1500" dirty="0"/>
          </a:p>
        </p:txBody>
      </p:sp>
      <p:sp>
        <p:nvSpPr>
          <p:cNvPr id="20" name="Text 5">
            <a:extLst>
              <a:ext uri="{FF2B5EF4-FFF2-40B4-BE49-F238E27FC236}">
                <a16:creationId xmlns:a16="http://schemas.microsoft.com/office/drawing/2014/main" id="{D79C18E6-4EE7-8514-0743-5B70222707A7}"/>
              </a:ext>
            </a:extLst>
          </p:cNvPr>
          <p:cNvSpPr/>
          <p:nvPr/>
        </p:nvSpPr>
        <p:spPr>
          <a:xfrm>
            <a:off x="7612160" y="2523313"/>
            <a:ext cx="2436588" cy="1378198"/>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latin typeface="Arial" pitchFamily="34" charset="0"/>
                <a:ea typeface="Arial" pitchFamily="34" charset="-122"/>
                <a:cs typeface="Arial" pitchFamily="34" charset="-120"/>
              </a:rPr>
              <a:t>A través de la simulación, los estudiantes pueden desarrollar y perfeccionar habilidades técnicas esenciales, como la realización de procedimientos médicos y la toma de decisiones rápidas, lo cual es crucial en situaciones de emergencia.</a:t>
            </a:r>
            <a:endParaRPr lang="en-US" sz="1200" dirty="0"/>
          </a:p>
        </p:txBody>
      </p:sp>
      <p:pic>
        <p:nvPicPr>
          <p:cNvPr id="7172" name="Picture 4" descr="Médico de tiro medio con laptop y mascarilla">
            <a:extLst>
              <a:ext uri="{FF2B5EF4-FFF2-40B4-BE49-F238E27FC236}">
                <a16:creationId xmlns:a16="http://schemas.microsoft.com/office/drawing/2014/main" id="{F5D65F9A-07AF-C758-648C-FC7FA0E23F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83950" y="2062833"/>
            <a:ext cx="2077147" cy="16623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8">
            <a:extLst>
              <a:ext uri="{FF2B5EF4-FFF2-40B4-BE49-F238E27FC236}">
                <a16:creationId xmlns:a16="http://schemas.microsoft.com/office/drawing/2014/main" id="{876E3041-9EA0-05C9-C4CC-EA764E62BFC0}"/>
              </a:ext>
            </a:extLst>
          </p:cNvPr>
          <p:cNvSpPr/>
          <p:nvPr/>
        </p:nvSpPr>
        <p:spPr>
          <a:xfrm>
            <a:off x="3806845" y="4121082"/>
            <a:ext cx="2320106"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Desarrollo de la Confianza</a:t>
            </a:r>
            <a:endParaRPr lang="en-US" sz="1500" dirty="0"/>
          </a:p>
        </p:txBody>
      </p:sp>
      <p:sp>
        <p:nvSpPr>
          <p:cNvPr id="22" name="Text 7">
            <a:extLst>
              <a:ext uri="{FF2B5EF4-FFF2-40B4-BE49-F238E27FC236}">
                <a16:creationId xmlns:a16="http://schemas.microsoft.com/office/drawing/2014/main" id="{A8AAD843-65C7-25D7-0DCF-FC69679FB885}"/>
              </a:ext>
            </a:extLst>
          </p:cNvPr>
          <p:cNvSpPr/>
          <p:nvPr/>
        </p:nvSpPr>
        <p:spPr>
          <a:xfrm>
            <a:off x="3612430" y="4650231"/>
            <a:ext cx="3326622" cy="1082732"/>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latin typeface="Arial" pitchFamily="34" charset="0"/>
                <a:ea typeface="Arial" pitchFamily="34" charset="-122"/>
                <a:cs typeface="Arial" pitchFamily="34" charset="-120"/>
              </a:rPr>
              <a:t>Participar en simulaciones clínicas ayuda a los estudiantes a ganar confianza en sus habilidades. Al practicar en un entorno controlado, pueden enfrentarse a sus miedos y mejorar su rendimiento en situaciones reales.</a:t>
            </a:r>
            <a:endParaRPr lang="en-US" sz="1200" dirty="0"/>
          </a:p>
        </p:txBody>
      </p:sp>
      <p:pic>
        <p:nvPicPr>
          <p:cNvPr id="7174" name="Picture 6" descr="Mujer jubilada con gafas vr y asistencia de enfermera">
            <a:extLst>
              <a:ext uri="{FF2B5EF4-FFF2-40B4-BE49-F238E27FC236}">
                <a16:creationId xmlns:a16="http://schemas.microsoft.com/office/drawing/2014/main" id="{029C884F-CDB1-2D3A-5F27-BDBF94FF09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8026" y="4102583"/>
            <a:ext cx="2420917" cy="16163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 9">
            <a:extLst>
              <a:ext uri="{FF2B5EF4-FFF2-40B4-BE49-F238E27FC236}">
                <a16:creationId xmlns:a16="http://schemas.microsoft.com/office/drawing/2014/main" id="{DF888A3B-3CB9-1394-82B9-4D4ADD3781FE}"/>
              </a:ext>
            </a:extLst>
          </p:cNvPr>
          <p:cNvSpPr/>
          <p:nvPr/>
        </p:nvSpPr>
        <p:spPr>
          <a:xfrm>
            <a:off x="9488158" y="4001179"/>
            <a:ext cx="2202605"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Aprendizaje Colaborativo</a:t>
            </a:r>
            <a:endParaRPr lang="en-US" sz="1500" dirty="0"/>
          </a:p>
        </p:txBody>
      </p:sp>
      <p:sp>
        <p:nvSpPr>
          <p:cNvPr id="25" name="Text 10">
            <a:extLst>
              <a:ext uri="{FF2B5EF4-FFF2-40B4-BE49-F238E27FC236}">
                <a16:creationId xmlns:a16="http://schemas.microsoft.com/office/drawing/2014/main" id="{000CCE6B-4564-0425-05C5-415E67EBDA04}"/>
              </a:ext>
            </a:extLst>
          </p:cNvPr>
          <p:cNvSpPr/>
          <p:nvPr/>
        </p:nvSpPr>
        <p:spPr>
          <a:xfrm>
            <a:off x="9471863" y="4520783"/>
            <a:ext cx="3226498" cy="1082732"/>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latin typeface="Arial" pitchFamily="34" charset="0"/>
                <a:ea typeface="Arial" pitchFamily="34" charset="-122"/>
                <a:cs typeface="Arial" pitchFamily="34" charset="-120"/>
              </a:rPr>
              <a:t>La simulación fomenta el aprendizaje colaborativo, permitiendo a los estudiantes trabajar en equipo y comunicarse de manera efectiva, habilidades que son vitales en la atención médica donde la colaboración es clave.</a:t>
            </a:r>
            <a:endParaRPr lang="en-US" sz="1200" dirty="0"/>
          </a:p>
        </p:txBody>
      </p:sp>
      <p:pic>
        <p:nvPicPr>
          <p:cNvPr id="7176" name="Picture 8" descr="Un equipo de profesionales de la salud centrados que utilizan tabletas digitales para el cuidado y la coordinación de los pacientes">
            <a:extLst>
              <a:ext uri="{FF2B5EF4-FFF2-40B4-BE49-F238E27FC236}">
                <a16:creationId xmlns:a16="http://schemas.microsoft.com/office/drawing/2014/main" id="{696C78D5-4613-93A9-64A7-7E8A325C90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23670" y="4086458"/>
            <a:ext cx="1363575" cy="180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03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9A5B67D9-E212-56D5-9241-651BA7C8FC4C}"/>
              </a:ext>
            </a:extLst>
          </p:cNvPr>
          <p:cNvSpPr/>
          <p:nvPr/>
        </p:nvSpPr>
        <p:spPr>
          <a:xfrm>
            <a:off x="3362589" y="802706"/>
            <a:ext cx="8229600" cy="438912"/>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Aplicaciones de la Simulación en la Formación Clínica</a:t>
            </a:r>
            <a:endParaRPr lang="en-US" sz="1500" dirty="0">
              <a:solidFill>
                <a:prstClr val="black"/>
              </a:solidFill>
              <a:latin typeface="Calibri" panose="020F0502020204030204"/>
            </a:endParaRPr>
          </a:p>
        </p:txBody>
      </p:sp>
      <p:pic>
        <p:nvPicPr>
          <p:cNvPr id="1026" name="Picture 2" descr="CAE Juno">
            <a:extLst>
              <a:ext uri="{FF2B5EF4-FFF2-40B4-BE49-F238E27FC236}">
                <a16:creationId xmlns:a16="http://schemas.microsoft.com/office/drawing/2014/main" id="{39A3FE8F-E5A3-AB1E-5F33-EF3C383897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9853" y="2057631"/>
            <a:ext cx="3507045" cy="2338030"/>
          </a:xfrm>
          <a:prstGeom prst="rect">
            <a:avLst/>
          </a:prstGeom>
          <a:noFill/>
          <a:extLst>
            <a:ext uri="{909E8E84-426E-40DD-AFC4-6F175D3DCCD1}">
              <a14:hiddenFill xmlns:a14="http://schemas.microsoft.com/office/drawing/2010/main">
                <a:solidFill>
                  <a:srgbClr val="FFFFFF"/>
                </a:solidFill>
              </a14:hiddenFill>
            </a:ext>
          </a:extLst>
        </p:spPr>
      </p:pic>
      <p:sp>
        <p:nvSpPr>
          <p:cNvPr id="9" name="Text 2">
            <a:extLst>
              <a:ext uri="{FF2B5EF4-FFF2-40B4-BE49-F238E27FC236}">
                <a16:creationId xmlns:a16="http://schemas.microsoft.com/office/drawing/2014/main" id="{4519E2EE-4DBF-E7C6-316A-DFF43D06E3B8}"/>
              </a:ext>
            </a:extLst>
          </p:cNvPr>
          <p:cNvSpPr/>
          <p:nvPr/>
        </p:nvSpPr>
        <p:spPr>
          <a:xfrm>
            <a:off x="878387" y="4692296"/>
            <a:ext cx="4669975" cy="639534"/>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simulación de pacientes, utilizando actores o maniquíes, permite a los estudiantes practicar la interacción con pacientes, mejorando sus habilidades de comunicación y empatía.</a:t>
            </a:r>
            <a:endParaRPr lang="en-US" sz="1200" dirty="0"/>
          </a:p>
        </p:txBody>
      </p:sp>
      <p:sp>
        <p:nvSpPr>
          <p:cNvPr id="16" name="Text 3">
            <a:extLst>
              <a:ext uri="{FF2B5EF4-FFF2-40B4-BE49-F238E27FC236}">
                <a16:creationId xmlns:a16="http://schemas.microsoft.com/office/drawing/2014/main" id="{D9F6C0C6-A08B-BB80-1B5C-5A0764BB2DD9}"/>
              </a:ext>
            </a:extLst>
          </p:cNvPr>
          <p:cNvSpPr/>
          <p:nvPr/>
        </p:nvSpPr>
        <p:spPr>
          <a:xfrm>
            <a:off x="2156563" y="1701517"/>
            <a:ext cx="2920294" cy="369397"/>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Simulación de Pacientes</a:t>
            </a:r>
            <a:endParaRPr lang="en-US" sz="1500" dirty="0"/>
          </a:p>
        </p:txBody>
      </p:sp>
      <p:pic>
        <p:nvPicPr>
          <p:cNvPr id="1028" name="Picture 4" descr="La Simulación Clínica como metodología docente aplicada a la formación del  Técnico/a en Emergencias Sanitarias (">
            <a:extLst>
              <a:ext uri="{FF2B5EF4-FFF2-40B4-BE49-F238E27FC236}">
                <a16:creationId xmlns:a16="http://schemas.microsoft.com/office/drawing/2014/main" id="{FAC20C80-9F81-F891-3917-7509E238B20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59953" y="2035319"/>
            <a:ext cx="3803039" cy="25373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5">
            <a:extLst>
              <a:ext uri="{FF2B5EF4-FFF2-40B4-BE49-F238E27FC236}">
                <a16:creationId xmlns:a16="http://schemas.microsoft.com/office/drawing/2014/main" id="{30354E66-3DB9-ADB6-FBC6-3EE9C2E38A3F}"/>
              </a:ext>
            </a:extLst>
          </p:cNvPr>
          <p:cNvSpPr/>
          <p:nvPr/>
        </p:nvSpPr>
        <p:spPr>
          <a:xfrm>
            <a:off x="8370032" y="1490312"/>
            <a:ext cx="3228491" cy="369397"/>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Escenarios de Emergencia</a:t>
            </a:r>
            <a:endParaRPr lang="en-US" sz="1500" dirty="0"/>
          </a:p>
        </p:txBody>
      </p:sp>
      <p:sp>
        <p:nvSpPr>
          <p:cNvPr id="20" name="Text 4">
            <a:extLst>
              <a:ext uri="{FF2B5EF4-FFF2-40B4-BE49-F238E27FC236}">
                <a16:creationId xmlns:a16="http://schemas.microsoft.com/office/drawing/2014/main" id="{5869CD97-637C-2351-13FE-FF3E18D9C185}"/>
              </a:ext>
            </a:extLst>
          </p:cNvPr>
          <p:cNvSpPr/>
          <p:nvPr/>
        </p:nvSpPr>
        <p:spPr>
          <a:xfrm>
            <a:off x="7169736" y="4748269"/>
            <a:ext cx="5574889" cy="639534"/>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solidFill>
                  <a:srgbClr val="000000"/>
                </a:solidFill>
                <a:latin typeface="Arial" pitchFamily="34" charset="0"/>
                <a:ea typeface="Arial" pitchFamily="34" charset="-122"/>
                <a:cs typeface="Arial" pitchFamily="34" charset="-120"/>
              </a:rPr>
              <a:t>Los escenarios de emergencia en simulaciones permiten a los estudiantes experimentar situaciones críticas, entrenándolos para actuar eficazmente bajo presión y tomar decisiones rápidas.</a:t>
            </a:r>
            <a:endParaRPr lang="en-US" sz="1200" dirty="0"/>
          </a:p>
        </p:txBody>
      </p:sp>
    </p:spTree>
    <p:extLst>
      <p:ext uri="{BB962C8B-B14F-4D97-AF65-F5344CB8AC3E}">
        <p14:creationId xmlns:p14="http://schemas.microsoft.com/office/powerpoint/2010/main" val="2157338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9A5B67D9-E212-56D5-9241-651BA7C8FC4C}"/>
              </a:ext>
            </a:extLst>
          </p:cNvPr>
          <p:cNvSpPr/>
          <p:nvPr/>
        </p:nvSpPr>
        <p:spPr>
          <a:xfrm>
            <a:off x="3362589" y="802706"/>
            <a:ext cx="8229600" cy="438912"/>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Aplicaciones de la Simulación en la Formación Clínica</a:t>
            </a:r>
            <a:endParaRPr lang="en-US" sz="1500" dirty="0">
              <a:solidFill>
                <a:prstClr val="black"/>
              </a:solidFill>
              <a:latin typeface="Calibri" panose="020F0502020204030204"/>
            </a:endParaRPr>
          </a:p>
        </p:txBody>
      </p:sp>
      <p:pic>
        <p:nvPicPr>
          <p:cNvPr id="21" name="Imagen 20">
            <a:extLst>
              <a:ext uri="{FF2B5EF4-FFF2-40B4-BE49-F238E27FC236}">
                <a16:creationId xmlns:a16="http://schemas.microsoft.com/office/drawing/2014/main" id="{1104A52D-C363-568A-4D13-A9541CD085EB}"/>
              </a:ext>
            </a:extLst>
          </p:cNvPr>
          <p:cNvPicPr>
            <a:picLocks noChangeAspect="1"/>
          </p:cNvPicPr>
          <p:nvPr/>
        </p:nvPicPr>
        <p:blipFill>
          <a:blip r:embed="rId14"/>
          <a:stretch>
            <a:fillRect/>
          </a:stretch>
        </p:blipFill>
        <p:spPr>
          <a:xfrm>
            <a:off x="2035277" y="1677709"/>
            <a:ext cx="3055905" cy="540000"/>
          </a:xfrm>
          <a:prstGeom prst="rect">
            <a:avLst/>
          </a:prstGeom>
        </p:spPr>
      </p:pic>
      <p:sp>
        <p:nvSpPr>
          <p:cNvPr id="22" name="Text 6">
            <a:extLst>
              <a:ext uri="{FF2B5EF4-FFF2-40B4-BE49-F238E27FC236}">
                <a16:creationId xmlns:a16="http://schemas.microsoft.com/office/drawing/2014/main" id="{1C260D23-6A63-3034-65C7-823499C9FC76}"/>
              </a:ext>
            </a:extLst>
          </p:cNvPr>
          <p:cNvSpPr/>
          <p:nvPr/>
        </p:nvSpPr>
        <p:spPr>
          <a:xfrm>
            <a:off x="1041702" y="4515848"/>
            <a:ext cx="4813408" cy="787267"/>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simulación interprofesional involucra a estudiantes de diferentes disciplinas de la salud, promoviendo el trabajo en equipo y la comprensión de los roles de cada profesional en el cuidado del paciente.</a:t>
            </a:r>
            <a:endParaRPr lang="en-US" sz="1200" dirty="0"/>
          </a:p>
        </p:txBody>
      </p:sp>
      <p:sp>
        <p:nvSpPr>
          <p:cNvPr id="23" name="AutoShape 6" descr="El Rol Crucial de la Simulación Clínica en la Seguridad del Paciente">
            <a:extLst>
              <a:ext uri="{FF2B5EF4-FFF2-40B4-BE49-F238E27FC236}">
                <a16:creationId xmlns:a16="http://schemas.microsoft.com/office/drawing/2014/main" id="{EF67D92E-254E-F786-DEF8-BCA6055FCA24}"/>
              </a:ext>
            </a:extLst>
          </p:cNvPr>
          <p:cNvSpPr>
            <a:spLocks noChangeAspect="1" noChangeArrowheads="1"/>
          </p:cNvSpPr>
          <p:nvPr/>
        </p:nvSpPr>
        <p:spPr bwMode="auto">
          <a:xfrm>
            <a:off x="657383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5" name="AutoShape 10" descr="El Rol Crucial de la Simulación Clínica en la Seguridad del Paciente">
            <a:extLst>
              <a:ext uri="{FF2B5EF4-FFF2-40B4-BE49-F238E27FC236}">
                <a16:creationId xmlns:a16="http://schemas.microsoft.com/office/drawing/2014/main" id="{9EC25693-FFDE-0162-4DCB-FFB8672E8E4B}"/>
              </a:ext>
            </a:extLst>
          </p:cNvPr>
          <p:cNvSpPr>
            <a:spLocks noChangeAspect="1" noChangeArrowheads="1"/>
          </p:cNvSpPr>
          <p:nvPr/>
        </p:nvSpPr>
        <p:spPr bwMode="auto">
          <a:xfrm>
            <a:off x="6878638"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6" name="AutoShape 12" descr="El Rol Crucial de la Simulación Clínica en la Seguridad del Paciente">
            <a:extLst>
              <a:ext uri="{FF2B5EF4-FFF2-40B4-BE49-F238E27FC236}">
                <a16:creationId xmlns:a16="http://schemas.microsoft.com/office/drawing/2014/main" id="{47D5B499-3166-CE90-9C6F-5563552F943A}"/>
              </a:ext>
            </a:extLst>
          </p:cNvPr>
          <p:cNvSpPr>
            <a:spLocks noChangeAspect="1" noChangeArrowheads="1"/>
          </p:cNvSpPr>
          <p:nvPr/>
        </p:nvSpPr>
        <p:spPr bwMode="auto">
          <a:xfrm>
            <a:off x="7031038"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8" name="Imagen 27">
            <a:extLst>
              <a:ext uri="{FF2B5EF4-FFF2-40B4-BE49-F238E27FC236}">
                <a16:creationId xmlns:a16="http://schemas.microsoft.com/office/drawing/2014/main" id="{78B1620E-57FE-4CB4-0A7C-02422CF67A97}"/>
              </a:ext>
            </a:extLst>
          </p:cNvPr>
          <p:cNvPicPr>
            <a:picLocks noChangeAspect="1"/>
          </p:cNvPicPr>
          <p:nvPr/>
        </p:nvPicPr>
        <p:blipFill>
          <a:blip r:embed="rId15"/>
          <a:stretch>
            <a:fillRect/>
          </a:stretch>
        </p:blipFill>
        <p:spPr>
          <a:xfrm>
            <a:off x="1495422" y="2294506"/>
            <a:ext cx="3843493" cy="2116647"/>
          </a:xfrm>
          <a:prstGeom prst="rect">
            <a:avLst/>
          </a:prstGeom>
        </p:spPr>
      </p:pic>
      <p:sp>
        <p:nvSpPr>
          <p:cNvPr id="29" name="Text 8">
            <a:extLst>
              <a:ext uri="{FF2B5EF4-FFF2-40B4-BE49-F238E27FC236}">
                <a16:creationId xmlns:a16="http://schemas.microsoft.com/office/drawing/2014/main" id="{7C2DA345-DA4C-89F5-2EDD-8264C1DBFDC2}"/>
              </a:ext>
            </a:extLst>
          </p:cNvPr>
          <p:cNvSpPr/>
          <p:nvPr/>
        </p:nvSpPr>
        <p:spPr>
          <a:xfrm>
            <a:off x="7960205" y="1673738"/>
            <a:ext cx="3055905" cy="591700"/>
          </a:xfrm>
          <a:prstGeom prst="rect">
            <a:avLst/>
          </a:prstGeom>
        </p:spPr>
        <p:txBody>
          <a:bodyPr wrap="square" lIns="95250" tIns="95250" rIns="95250" bIns="95250" rtlCol="0" anchor="t">
            <a:spAutoFit/>
          </a:bodyPr>
          <a:lstStyle/>
          <a:p>
            <a:pPr>
              <a:lnSpc>
                <a:spcPct val="80000"/>
              </a:lnSpc>
              <a:spcBef>
                <a:spcPts val="375"/>
              </a:spcBef>
            </a:pPr>
            <a:r>
              <a:rPr lang="en-US" sz="1600" b="1" dirty="0">
                <a:solidFill>
                  <a:srgbClr val="000000"/>
                </a:solidFill>
                <a:latin typeface="Arial" pitchFamily="34" charset="0"/>
                <a:ea typeface="Arial" pitchFamily="34" charset="-122"/>
                <a:cs typeface="Arial" pitchFamily="34" charset="-120"/>
              </a:rPr>
              <a:t>Capacitación en Tecnologías Médicas</a:t>
            </a:r>
            <a:endParaRPr lang="en-US" sz="1600" dirty="0"/>
          </a:p>
        </p:txBody>
      </p:sp>
      <p:pic>
        <p:nvPicPr>
          <p:cNvPr id="1040" name="Picture 16" descr="Noticias de Juárez: Técnicas de simulación en educación médica mejoran  atención al paciente">
            <a:extLst>
              <a:ext uri="{FF2B5EF4-FFF2-40B4-BE49-F238E27FC236}">
                <a16:creationId xmlns:a16="http://schemas.microsoft.com/office/drawing/2014/main" id="{E99E55D1-BDB7-048B-1064-9B32111DC1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77389" y="2290357"/>
            <a:ext cx="4175279" cy="2179521"/>
          </a:xfrm>
          <a:prstGeom prst="rect">
            <a:avLst/>
          </a:prstGeom>
          <a:noFill/>
          <a:extLst>
            <a:ext uri="{909E8E84-426E-40DD-AFC4-6F175D3DCCD1}">
              <a14:hiddenFill xmlns:a14="http://schemas.microsoft.com/office/drawing/2010/main">
                <a:solidFill>
                  <a:srgbClr val="FFFFFF"/>
                </a:solidFill>
              </a14:hiddenFill>
            </a:ext>
          </a:extLst>
        </p:spPr>
      </p:pic>
      <p:sp>
        <p:nvSpPr>
          <p:cNvPr id="30" name="Text 9">
            <a:extLst>
              <a:ext uri="{FF2B5EF4-FFF2-40B4-BE49-F238E27FC236}">
                <a16:creationId xmlns:a16="http://schemas.microsoft.com/office/drawing/2014/main" id="{64BE8896-D10B-107C-FCDB-52DAD6DFEBBC}"/>
              </a:ext>
            </a:extLst>
          </p:cNvPr>
          <p:cNvSpPr/>
          <p:nvPr/>
        </p:nvSpPr>
        <p:spPr>
          <a:xfrm>
            <a:off x="7031037" y="4567642"/>
            <a:ext cx="4974149" cy="602281"/>
          </a:xfrm>
          <a:prstGeom prst="rect">
            <a:avLst/>
          </a:prstGeom>
          <a:noFill/>
          <a:ln/>
        </p:spPr>
        <p:txBody>
          <a:bodyPr wrap="square" lIns="95250" tIns="95250" rIns="95250" bIns="95250" rtlCol="0" anchor="t">
            <a:spAutoFit/>
          </a:bodyPr>
          <a:lstStyle/>
          <a:p>
            <a:pPr>
              <a:lnSpc>
                <a:spcPct val="80000"/>
              </a:lnSpc>
              <a:spcBef>
                <a:spcPts val="375"/>
              </a:spcBef>
            </a:pPr>
            <a:r>
              <a:rPr lang="en-US" sz="1100" dirty="0">
                <a:solidFill>
                  <a:srgbClr val="000000"/>
                </a:solidFill>
                <a:latin typeface="Arial" pitchFamily="34" charset="0"/>
                <a:ea typeface="Arial" pitchFamily="34" charset="-122"/>
                <a:cs typeface="Arial" pitchFamily="34" charset="-120"/>
              </a:rPr>
              <a:t>A través de la simulación, los estudiantes pueden familiarizarse con nuevas tecnologías y equipos médicos, asegurando que estén preparados para utilizarlos en su práctica futura.</a:t>
            </a:r>
            <a:endParaRPr lang="en-US" sz="1500" dirty="0"/>
          </a:p>
        </p:txBody>
      </p:sp>
    </p:spTree>
    <p:extLst>
      <p:ext uri="{BB962C8B-B14F-4D97-AF65-F5344CB8AC3E}">
        <p14:creationId xmlns:p14="http://schemas.microsoft.com/office/powerpoint/2010/main" val="393960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D573FE90-D85A-A84D-06B8-E678A917BDB0}"/>
              </a:ext>
            </a:extLst>
          </p:cNvPr>
          <p:cNvSpPr/>
          <p:nvPr/>
        </p:nvSpPr>
        <p:spPr>
          <a:xfrm>
            <a:off x="3980246" y="726768"/>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Desafíos de la Simulación en la Formación</a:t>
            </a:r>
            <a:endParaRPr lang="en-US" sz="1500" dirty="0"/>
          </a:p>
        </p:txBody>
      </p:sp>
      <p:pic>
        <p:nvPicPr>
          <p:cNvPr id="2" name="Imagen 1">
            <a:extLst>
              <a:ext uri="{FF2B5EF4-FFF2-40B4-BE49-F238E27FC236}">
                <a16:creationId xmlns:a16="http://schemas.microsoft.com/office/drawing/2014/main" id="{A348BB3D-3B39-B89D-4FA8-C52CBCF28744}"/>
              </a:ext>
            </a:extLst>
          </p:cNvPr>
          <p:cNvPicPr>
            <a:picLocks noChangeAspect="1"/>
          </p:cNvPicPr>
          <p:nvPr/>
        </p:nvPicPr>
        <p:blipFill>
          <a:blip r:embed="rId14"/>
          <a:stretch>
            <a:fillRect/>
          </a:stretch>
        </p:blipFill>
        <p:spPr>
          <a:xfrm>
            <a:off x="1380103" y="1801251"/>
            <a:ext cx="3037667" cy="2484270"/>
          </a:xfrm>
          <a:prstGeom prst="rect">
            <a:avLst/>
          </a:prstGeom>
        </p:spPr>
      </p:pic>
      <p:sp>
        <p:nvSpPr>
          <p:cNvPr id="8" name="Text 3">
            <a:extLst>
              <a:ext uri="{FF2B5EF4-FFF2-40B4-BE49-F238E27FC236}">
                <a16:creationId xmlns:a16="http://schemas.microsoft.com/office/drawing/2014/main" id="{E95AC782-8AC0-97E5-BA11-1A6CEA147F9C}"/>
              </a:ext>
            </a:extLst>
          </p:cNvPr>
          <p:cNvSpPr/>
          <p:nvPr/>
        </p:nvSpPr>
        <p:spPr>
          <a:xfrm>
            <a:off x="1439586" y="4235882"/>
            <a:ext cx="2978184" cy="369397"/>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Costos de Implementación</a:t>
            </a:r>
            <a:endParaRPr lang="en-US" sz="1500" dirty="0"/>
          </a:p>
        </p:txBody>
      </p:sp>
      <p:sp>
        <p:nvSpPr>
          <p:cNvPr id="16" name="Text 2">
            <a:extLst>
              <a:ext uri="{FF2B5EF4-FFF2-40B4-BE49-F238E27FC236}">
                <a16:creationId xmlns:a16="http://schemas.microsoft.com/office/drawing/2014/main" id="{2012D708-CE44-B6D3-9742-FCCB642A3772}"/>
              </a:ext>
            </a:extLst>
          </p:cNvPr>
          <p:cNvSpPr/>
          <p:nvPr/>
        </p:nvSpPr>
        <p:spPr>
          <a:xfrm>
            <a:off x="1321702" y="4637606"/>
            <a:ext cx="3338788" cy="935000"/>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Uno de los principales desafíos de la simulación es el costo de implementación, que incluye la adquisición de equipos, maniquíes y la formación de instructores, lo que puede ser una barrera para algunas instituciones.</a:t>
            </a:r>
            <a:endParaRPr lang="en-US" sz="1200" dirty="0"/>
          </a:p>
        </p:txBody>
      </p:sp>
      <p:sp>
        <p:nvSpPr>
          <p:cNvPr id="19" name="Text 5">
            <a:extLst>
              <a:ext uri="{FF2B5EF4-FFF2-40B4-BE49-F238E27FC236}">
                <a16:creationId xmlns:a16="http://schemas.microsoft.com/office/drawing/2014/main" id="{7B0765D9-1B82-0E72-581C-B94E256EF142}"/>
              </a:ext>
            </a:extLst>
          </p:cNvPr>
          <p:cNvSpPr/>
          <p:nvPr/>
        </p:nvSpPr>
        <p:spPr>
          <a:xfrm>
            <a:off x="6511545" y="1670034"/>
            <a:ext cx="420624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Accesibilidad</a:t>
            </a:r>
            <a:endParaRPr lang="en-US" sz="1500" dirty="0"/>
          </a:p>
        </p:txBody>
      </p:sp>
      <p:sp>
        <p:nvSpPr>
          <p:cNvPr id="20" name="Text 6">
            <a:extLst>
              <a:ext uri="{FF2B5EF4-FFF2-40B4-BE49-F238E27FC236}">
                <a16:creationId xmlns:a16="http://schemas.microsoft.com/office/drawing/2014/main" id="{535E005D-1FFE-562F-A96A-BB16C5F2F702}"/>
              </a:ext>
            </a:extLst>
          </p:cNvPr>
          <p:cNvSpPr/>
          <p:nvPr/>
        </p:nvSpPr>
        <p:spPr>
          <a:xfrm>
            <a:off x="6377987" y="2152141"/>
            <a:ext cx="3756380" cy="935000"/>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Asegurar que todos los estudiantes tengan acceso a oportunidades de simulación puede ser complicado, especialmente en instituciones con recursos limitados que no pueden ofrecer la misma cantidad de simulaciones que otras.</a:t>
            </a:r>
            <a:endParaRPr lang="en-US" sz="1200" dirty="0"/>
          </a:p>
        </p:txBody>
      </p:sp>
      <p:sp>
        <p:nvSpPr>
          <p:cNvPr id="23" name="Text 11">
            <a:extLst>
              <a:ext uri="{FF2B5EF4-FFF2-40B4-BE49-F238E27FC236}">
                <a16:creationId xmlns:a16="http://schemas.microsoft.com/office/drawing/2014/main" id="{6329FE9A-BB68-BE48-EB56-6E258CDD1CA9}"/>
              </a:ext>
            </a:extLst>
          </p:cNvPr>
          <p:cNvSpPr/>
          <p:nvPr/>
        </p:nvSpPr>
        <p:spPr>
          <a:xfrm>
            <a:off x="6364407" y="3450648"/>
            <a:ext cx="420624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Necesidad de Evaluación Continua</a:t>
            </a:r>
            <a:endParaRPr lang="en-US" sz="1500" dirty="0"/>
          </a:p>
        </p:txBody>
      </p:sp>
      <p:sp>
        <p:nvSpPr>
          <p:cNvPr id="24" name="Text 12">
            <a:extLst>
              <a:ext uri="{FF2B5EF4-FFF2-40B4-BE49-F238E27FC236}">
                <a16:creationId xmlns:a16="http://schemas.microsoft.com/office/drawing/2014/main" id="{1437AF2A-D596-0C26-2858-872CE274D109}"/>
              </a:ext>
            </a:extLst>
          </p:cNvPr>
          <p:cNvSpPr/>
          <p:nvPr/>
        </p:nvSpPr>
        <p:spPr>
          <a:xfrm>
            <a:off x="6364407" y="3957057"/>
            <a:ext cx="3338788" cy="1082732"/>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Es fundamental realizar evaluaciones continuas de los programas de simulación para asegurarse de que se estén logrando los objetivos de aprendizaje y que se esté adaptando el contenido a las necesidades cambiantes del campo médico.</a:t>
            </a:r>
            <a:endParaRPr lang="en-US" sz="1200" dirty="0"/>
          </a:p>
        </p:txBody>
      </p:sp>
      <p:pic>
        <p:nvPicPr>
          <p:cNvPr id="3074" name="Picture 2" descr="SIMULADOR PARA ENFERMERIA CON OSTOMÍA Y OMNI2 - SUSIE SIMON | More Than  Simulators">
            <a:extLst>
              <a:ext uri="{FF2B5EF4-FFF2-40B4-BE49-F238E27FC236}">
                <a16:creationId xmlns:a16="http://schemas.microsoft.com/office/drawing/2014/main" id="{1222F9CA-CB9A-5E3A-3E55-43A84F076C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85018" y="2753256"/>
            <a:ext cx="2606793" cy="173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8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2837D468-ACEA-DB21-8652-B18D75DB16F0}"/>
              </a:ext>
            </a:extLst>
          </p:cNvPr>
          <p:cNvSpPr/>
          <p:nvPr/>
        </p:nvSpPr>
        <p:spPr>
          <a:xfrm>
            <a:off x="3942814" y="826811"/>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Futuro de la Simulación en la Formación</a:t>
            </a:r>
            <a:endParaRPr lang="en-US" sz="1500" dirty="0"/>
          </a:p>
        </p:txBody>
      </p:sp>
      <p:sp>
        <p:nvSpPr>
          <p:cNvPr id="8" name="Text 4">
            <a:extLst>
              <a:ext uri="{FF2B5EF4-FFF2-40B4-BE49-F238E27FC236}">
                <a16:creationId xmlns:a16="http://schemas.microsoft.com/office/drawing/2014/main" id="{8F8287F7-15E6-9F11-911A-C384563B99B2}"/>
              </a:ext>
            </a:extLst>
          </p:cNvPr>
          <p:cNvSpPr/>
          <p:nvPr/>
        </p:nvSpPr>
        <p:spPr>
          <a:xfrm>
            <a:off x="677174" y="3560473"/>
            <a:ext cx="2599184" cy="540001"/>
          </a:xfrm>
          <a:prstGeom prst="rect">
            <a:avLst/>
          </a:prstGeom>
          <a:solidFill>
            <a:schemeClr val="accent2">
              <a:lumMod val="40000"/>
              <a:lumOff val="60000"/>
            </a:schemeClr>
          </a:solid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Integración de Tecnología Avanzada</a:t>
            </a:r>
            <a:endParaRPr lang="en-US" sz="1500" dirty="0"/>
          </a:p>
        </p:txBody>
      </p:sp>
      <p:sp>
        <p:nvSpPr>
          <p:cNvPr id="16" name="Text 3">
            <a:extLst>
              <a:ext uri="{FF2B5EF4-FFF2-40B4-BE49-F238E27FC236}">
                <a16:creationId xmlns:a16="http://schemas.microsoft.com/office/drawing/2014/main" id="{C72165E5-C6F8-C73F-205D-1877F0159EF3}"/>
              </a:ext>
            </a:extLst>
          </p:cNvPr>
          <p:cNvSpPr/>
          <p:nvPr/>
        </p:nvSpPr>
        <p:spPr>
          <a:xfrm>
            <a:off x="526670" y="4149310"/>
            <a:ext cx="2749687" cy="1019510"/>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1100" dirty="0">
                <a:latin typeface="Arial" pitchFamily="34" charset="0"/>
                <a:ea typeface="Arial" pitchFamily="34" charset="-122"/>
                <a:cs typeface="Arial" pitchFamily="34" charset="-120"/>
              </a:rPr>
              <a:t>El futuro de la simulación en la formación médica incluye la integración de </a:t>
            </a:r>
            <a:r>
              <a:rPr lang="en-US" sz="1200" dirty="0">
                <a:latin typeface="Arial" pitchFamily="34" charset="0"/>
                <a:ea typeface="Arial" pitchFamily="34" charset="-122"/>
                <a:cs typeface="Arial" pitchFamily="34" charset="-120"/>
              </a:rPr>
              <a:t>tecnologías</a:t>
            </a:r>
            <a:r>
              <a:rPr lang="en-US" sz="1100" dirty="0">
                <a:latin typeface="Arial" pitchFamily="34" charset="0"/>
                <a:ea typeface="Arial" pitchFamily="34" charset="-122"/>
                <a:cs typeface="Arial" pitchFamily="34" charset="-120"/>
              </a:rPr>
              <a:t> avanzadas como la realidad virtual y aumentada, que permitirán experiencias de aprendizaje aún más inmersivas y realistas.</a:t>
            </a:r>
            <a:endParaRPr lang="en-US" sz="1500" dirty="0">
              <a:latin typeface="Calibri" panose="020F0502020204030204"/>
            </a:endParaRPr>
          </a:p>
        </p:txBody>
      </p:sp>
      <p:sp>
        <p:nvSpPr>
          <p:cNvPr id="19" name="Text 6">
            <a:extLst>
              <a:ext uri="{FF2B5EF4-FFF2-40B4-BE49-F238E27FC236}">
                <a16:creationId xmlns:a16="http://schemas.microsoft.com/office/drawing/2014/main" id="{0F5A1EAE-7A33-C7FE-C952-8E0645D54C3F}"/>
              </a:ext>
            </a:extLst>
          </p:cNvPr>
          <p:cNvSpPr/>
          <p:nvPr/>
        </p:nvSpPr>
        <p:spPr>
          <a:xfrm>
            <a:off x="3982164" y="3392745"/>
            <a:ext cx="2715225" cy="541751"/>
          </a:xfrm>
          <a:prstGeom prst="rect">
            <a:avLst/>
          </a:prstGeom>
          <a:solidFill>
            <a:schemeClr val="accent1">
              <a:lumMod val="20000"/>
              <a:lumOff val="80000"/>
            </a:schemeClr>
          </a:solid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Expansión de Escenarios de Simulación</a:t>
            </a:r>
            <a:endParaRPr lang="en-US" sz="1500" dirty="0"/>
          </a:p>
        </p:txBody>
      </p:sp>
      <p:sp>
        <p:nvSpPr>
          <p:cNvPr id="20" name="Text 5">
            <a:extLst>
              <a:ext uri="{FF2B5EF4-FFF2-40B4-BE49-F238E27FC236}">
                <a16:creationId xmlns:a16="http://schemas.microsoft.com/office/drawing/2014/main" id="{B50A1D55-E371-B557-218C-52758B025966}"/>
              </a:ext>
            </a:extLst>
          </p:cNvPr>
          <p:cNvSpPr/>
          <p:nvPr/>
        </p:nvSpPr>
        <p:spPr>
          <a:xfrm>
            <a:off x="3942813" y="4092836"/>
            <a:ext cx="2749687" cy="1230465"/>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latin typeface="Arial" pitchFamily="34" charset="0"/>
                <a:ea typeface="Arial" pitchFamily="34" charset="-122"/>
                <a:cs typeface="Arial" pitchFamily="34" charset="-120"/>
              </a:rPr>
              <a:t>Se espera que la variedad de escenarios de simulación se expanda, abarcando no solo situaciones médicas, sino también aspectos éticos y de toma de decisiones complejas en atención médica.</a:t>
            </a:r>
            <a:endParaRPr lang="en-US" sz="1200" dirty="0"/>
          </a:p>
        </p:txBody>
      </p:sp>
      <p:sp>
        <p:nvSpPr>
          <p:cNvPr id="21" name="Text 8">
            <a:extLst>
              <a:ext uri="{FF2B5EF4-FFF2-40B4-BE49-F238E27FC236}">
                <a16:creationId xmlns:a16="http://schemas.microsoft.com/office/drawing/2014/main" id="{B8B0D015-F845-EA51-01BE-7A15A1803A71}"/>
              </a:ext>
            </a:extLst>
          </p:cNvPr>
          <p:cNvSpPr/>
          <p:nvPr/>
        </p:nvSpPr>
        <p:spPr>
          <a:xfrm>
            <a:off x="7024451" y="3428266"/>
            <a:ext cx="2748992" cy="369397"/>
          </a:xfrm>
          <a:prstGeom prst="rect">
            <a:avLst/>
          </a:prstGeom>
          <a:solidFill>
            <a:schemeClr val="accent1">
              <a:lumMod val="20000"/>
              <a:lumOff val="80000"/>
            </a:schemeClr>
          </a:solid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Investigación en Efectividad</a:t>
            </a:r>
            <a:endParaRPr lang="en-US" sz="1500" dirty="0"/>
          </a:p>
        </p:txBody>
      </p:sp>
      <p:sp>
        <p:nvSpPr>
          <p:cNvPr id="23" name="Text 7">
            <a:extLst>
              <a:ext uri="{FF2B5EF4-FFF2-40B4-BE49-F238E27FC236}">
                <a16:creationId xmlns:a16="http://schemas.microsoft.com/office/drawing/2014/main" id="{8B9A62FD-28F6-3EF9-E89B-52A89337EF22}"/>
              </a:ext>
            </a:extLst>
          </p:cNvPr>
          <p:cNvSpPr/>
          <p:nvPr/>
        </p:nvSpPr>
        <p:spPr>
          <a:xfrm>
            <a:off x="7011309" y="4022441"/>
            <a:ext cx="2592739" cy="1228991"/>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1200" dirty="0">
                <a:latin typeface="Arial" pitchFamily="34" charset="0"/>
                <a:ea typeface="Arial" pitchFamily="34" charset="-122"/>
                <a:cs typeface="Arial" pitchFamily="34" charset="-120"/>
              </a:rPr>
              <a:t>El continuo estudio e investigación sobre la efectividad de la simulación en la adquisición de competencias médicas será esencial para validar su uso y optimizar los programas de formación.</a:t>
            </a:r>
            <a:endParaRPr lang="en-US" sz="1200" dirty="0">
              <a:latin typeface="Calibri" panose="020F0502020204030204"/>
            </a:endParaRPr>
          </a:p>
        </p:txBody>
      </p:sp>
      <p:sp>
        <p:nvSpPr>
          <p:cNvPr id="25" name="Text 9">
            <a:extLst>
              <a:ext uri="{FF2B5EF4-FFF2-40B4-BE49-F238E27FC236}">
                <a16:creationId xmlns:a16="http://schemas.microsoft.com/office/drawing/2014/main" id="{238532E5-FC5A-426C-19FF-BA7DE714F7AD}"/>
              </a:ext>
            </a:extLst>
          </p:cNvPr>
          <p:cNvSpPr/>
          <p:nvPr/>
        </p:nvSpPr>
        <p:spPr>
          <a:xfrm>
            <a:off x="10246165" y="3427340"/>
            <a:ext cx="2748991" cy="369397"/>
          </a:xfrm>
          <a:prstGeom prst="rect">
            <a:avLst/>
          </a:prstGeom>
          <a:solidFill>
            <a:schemeClr val="accent5">
              <a:lumMod val="40000"/>
              <a:lumOff val="60000"/>
            </a:schemeClr>
          </a:solid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Colaboración Internacional</a:t>
            </a:r>
            <a:endParaRPr lang="en-US" sz="1500" dirty="0"/>
          </a:p>
        </p:txBody>
      </p:sp>
      <p:sp>
        <p:nvSpPr>
          <p:cNvPr id="26" name="Text 10">
            <a:extLst>
              <a:ext uri="{FF2B5EF4-FFF2-40B4-BE49-F238E27FC236}">
                <a16:creationId xmlns:a16="http://schemas.microsoft.com/office/drawing/2014/main" id="{CAE9135A-E18B-28BB-6593-C3FB97BD412F}"/>
              </a:ext>
            </a:extLst>
          </p:cNvPr>
          <p:cNvSpPr/>
          <p:nvPr/>
        </p:nvSpPr>
        <p:spPr>
          <a:xfrm>
            <a:off x="10160734" y="4092836"/>
            <a:ext cx="2592740" cy="1082732"/>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latin typeface="Arial" pitchFamily="34" charset="0"/>
                <a:ea typeface="Arial" pitchFamily="34" charset="-122"/>
                <a:cs typeface="Arial" pitchFamily="34" charset="-120"/>
              </a:rPr>
              <a:t>La colaboración entre instituciones de diferentes países en la creación de simulaciones permitirá el intercambio de mejores prácticas y el desarrollo de programas de formación más robustos y variados.</a:t>
            </a:r>
            <a:endParaRPr lang="en-US" sz="1200" dirty="0"/>
          </a:p>
        </p:txBody>
      </p:sp>
      <p:pic>
        <p:nvPicPr>
          <p:cNvPr id="4098" name="Picture 2" descr="SIMULADOR PARA ENFERMERIA CON OSTOMÍA Y OMNI2 - SUSIE SIMON | More Than  Simulators">
            <a:extLst>
              <a:ext uri="{FF2B5EF4-FFF2-40B4-BE49-F238E27FC236}">
                <a16:creationId xmlns:a16="http://schemas.microsoft.com/office/drawing/2014/main" id="{05A54F4E-EEBF-032D-FEF6-C203BCE71B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6983" y="174181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 Grado en Enfermería de la Universidad de Jaén introduce la realidad  virtual en la formación de su alumnado | Diario Digital de la UJA |  Compromiso con la sociedad">
            <a:extLst>
              <a:ext uri="{FF2B5EF4-FFF2-40B4-BE49-F238E27FC236}">
                <a16:creationId xmlns:a16="http://schemas.microsoft.com/office/drawing/2014/main" id="{E8D4D1F3-36DA-6D36-2E32-C476CB842C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6953" y="1618631"/>
            <a:ext cx="3520436"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rogresando - Una Reflexión sobre los Esfuerzos en Diversidad, Equidad e  Inclusión en la Educación Basada en la Simulación - SIMZINE">
            <a:extLst>
              <a:ext uri="{FF2B5EF4-FFF2-40B4-BE49-F238E27FC236}">
                <a16:creationId xmlns:a16="http://schemas.microsoft.com/office/drawing/2014/main" id="{7F3A3C20-1A91-8E35-72DD-4E10C07450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734" y="1327926"/>
            <a:ext cx="2852720" cy="200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3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1C488938-00A3-BB0D-6835-AE5BFCCD0E5B}"/>
              </a:ext>
            </a:extLst>
          </p:cNvPr>
          <p:cNvSpPr/>
          <p:nvPr/>
        </p:nvSpPr>
        <p:spPr>
          <a:xfrm>
            <a:off x="930725" y="3343447"/>
            <a:ext cx="8330127" cy="455253"/>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Estrategias Didácticas para la Simulación</a:t>
            </a:r>
            <a:endParaRPr lang="en-US" sz="1500" dirty="0">
              <a:solidFill>
                <a:prstClr val="black"/>
              </a:solidFill>
              <a:latin typeface="Calibri" panose="020F0502020204030204"/>
            </a:endParaRPr>
          </a:p>
        </p:txBody>
      </p:sp>
      <p:pic>
        <p:nvPicPr>
          <p:cNvPr id="5122" name="Picture 2" descr="Simulación Clínica: la nueva clave para formar a los futuros profesionales  de la salud - Portal Prensa Salud">
            <a:extLst>
              <a:ext uri="{FF2B5EF4-FFF2-40B4-BE49-F238E27FC236}">
                <a16:creationId xmlns:a16="http://schemas.microsoft.com/office/drawing/2014/main" id="{5D86D3A3-F19F-5915-68D7-43A7F4F90E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2243" y="1586170"/>
            <a:ext cx="5271830" cy="35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9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F59DF8A8-F61D-62C9-0AC3-C83F65E85138}"/>
              </a:ext>
            </a:extLst>
          </p:cNvPr>
          <p:cNvSpPr/>
          <p:nvPr/>
        </p:nvSpPr>
        <p:spPr>
          <a:xfrm>
            <a:off x="3616790" y="705676"/>
            <a:ext cx="8229600" cy="438912"/>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Integración de la Simulación en el Currículo</a:t>
            </a:r>
            <a:endParaRPr lang="en-US" sz="1500" dirty="0">
              <a:solidFill>
                <a:prstClr val="black"/>
              </a:solidFill>
              <a:latin typeface="Calibri" panose="020F0502020204030204"/>
            </a:endParaRPr>
          </a:p>
        </p:txBody>
      </p:sp>
      <p:sp>
        <p:nvSpPr>
          <p:cNvPr id="8" name="Text 3">
            <a:extLst>
              <a:ext uri="{FF2B5EF4-FFF2-40B4-BE49-F238E27FC236}">
                <a16:creationId xmlns:a16="http://schemas.microsoft.com/office/drawing/2014/main" id="{03FADCE9-9950-FE18-DE98-ED2087B96313}"/>
              </a:ext>
            </a:extLst>
          </p:cNvPr>
          <p:cNvSpPr/>
          <p:nvPr/>
        </p:nvSpPr>
        <p:spPr>
          <a:xfrm>
            <a:off x="457200" y="2571541"/>
            <a:ext cx="2011680" cy="369332"/>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Desarrollo de Competencias</a:t>
            </a:r>
            <a:endParaRPr lang="en-US" sz="1500" dirty="0">
              <a:solidFill>
                <a:prstClr val="black"/>
              </a:solidFill>
              <a:latin typeface="Calibri" panose="020F0502020204030204"/>
            </a:endParaRPr>
          </a:p>
        </p:txBody>
      </p:sp>
      <p:sp>
        <p:nvSpPr>
          <p:cNvPr id="9" name="Text 2">
            <a:extLst>
              <a:ext uri="{FF2B5EF4-FFF2-40B4-BE49-F238E27FC236}">
                <a16:creationId xmlns:a16="http://schemas.microsoft.com/office/drawing/2014/main" id="{71F6954F-2229-1E89-41AB-C8DBA668A115}"/>
              </a:ext>
            </a:extLst>
          </p:cNvPr>
          <p:cNvSpPr/>
          <p:nvPr/>
        </p:nvSpPr>
        <p:spPr>
          <a:xfrm>
            <a:off x="1946383" y="2244939"/>
            <a:ext cx="2347551" cy="1524456"/>
          </a:xfrm>
          <a:prstGeom prst="rect">
            <a:avLst/>
          </a:prstGeom>
          <a:solidFill>
            <a:schemeClr val="accent4">
              <a:lumMod val="20000"/>
              <a:lumOff val="80000"/>
            </a:schemeClr>
          </a:solidFill>
          <a:ln/>
        </p:spPr>
        <p:txBody>
          <a:bodyPr wrap="square" lIns="95250" tIns="95250" rIns="95250" bIns="95250" rtlCol="0" anchor="t">
            <a:spAutoFit/>
          </a:bodyPr>
          <a:lstStyle/>
          <a:p>
            <a:pPr defTabSz="914400">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simulación en el currículo de enfermería permite a los estudiantes desarrollar competencias prácticas en un entorno controlado. Esto facilita la adquisición de habilidades técnicas y de toma de decisiones críticas sin el riesgo asociado a situaciones reales.</a:t>
            </a:r>
            <a:endParaRPr lang="en-US" sz="1200" dirty="0">
              <a:solidFill>
                <a:prstClr val="black"/>
              </a:solidFill>
              <a:latin typeface="Calibri" panose="020F0502020204030204"/>
            </a:endParaRPr>
          </a:p>
        </p:txBody>
      </p:sp>
      <p:sp>
        <p:nvSpPr>
          <p:cNvPr id="16" name="Text 5">
            <a:extLst>
              <a:ext uri="{FF2B5EF4-FFF2-40B4-BE49-F238E27FC236}">
                <a16:creationId xmlns:a16="http://schemas.microsoft.com/office/drawing/2014/main" id="{8C29C4EC-F0B3-D6CE-37C7-71D69684E97C}"/>
              </a:ext>
            </a:extLst>
          </p:cNvPr>
          <p:cNvSpPr/>
          <p:nvPr/>
        </p:nvSpPr>
        <p:spPr>
          <a:xfrm>
            <a:off x="4793732" y="2680463"/>
            <a:ext cx="20116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Aprendizaje Experiencial</a:t>
            </a:r>
            <a:endParaRPr lang="en-US" sz="1500" dirty="0"/>
          </a:p>
        </p:txBody>
      </p:sp>
      <p:sp>
        <p:nvSpPr>
          <p:cNvPr id="19" name="Text 4">
            <a:extLst>
              <a:ext uri="{FF2B5EF4-FFF2-40B4-BE49-F238E27FC236}">
                <a16:creationId xmlns:a16="http://schemas.microsoft.com/office/drawing/2014/main" id="{30C54973-195F-00CC-3CAA-37445C9DA633}"/>
              </a:ext>
            </a:extLst>
          </p:cNvPr>
          <p:cNvSpPr/>
          <p:nvPr/>
        </p:nvSpPr>
        <p:spPr>
          <a:xfrm>
            <a:off x="6163184" y="2252657"/>
            <a:ext cx="2146248" cy="1413464"/>
          </a:xfrm>
          <a:prstGeom prst="rect">
            <a:avLst/>
          </a:prstGeom>
          <a:solidFill>
            <a:schemeClr val="accent5">
              <a:lumMod val="20000"/>
              <a:lumOff val="80000"/>
            </a:schemeClr>
          </a:solidFill>
          <a:ln/>
        </p:spPr>
        <p:txBody>
          <a:bodyPr wrap="square" lIns="95250" tIns="95250" rIns="95250" bIns="95250" rtlCol="0" anchor="t">
            <a:spAutoFit/>
          </a:bodyPr>
          <a:lstStyle/>
          <a:p>
            <a:pPr defTabSz="914400">
              <a:lnSpc>
                <a:spcPct val="80000"/>
              </a:lnSpc>
              <a:spcBef>
                <a:spcPts val="375"/>
              </a:spcBef>
            </a:pPr>
            <a:r>
              <a:rPr lang="en-US" sz="1100" dirty="0">
                <a:solidFill>
                  <a:srgbClr val="000000"/>
                </a:solidFill>
                <a:latin typeface="Arial" pitchFamily="34" charset="0"/>
                <a:ea typeface="Arial" pitchFamily="34" charset="-122"/>
                <a:cs typeface="Arial" pitchFamily="34" charset="-120"/>
              </a:rPr>
              <a:t>La </a:t>
            </a:r>
            <a:r>
              <a:rPr lang="en-US" sz="1100" dirty="0" err="1">
                <a:solidFill>
                  <a:srgbClr val="000000"/>
                </a:solidFill>
                <a:latin typeface="Arial" pitchFamily="34" charset="0"/>
                <a:ea typeface="Arial" pitchFamily="34" charset="-122"/>
                <a:cs typeface="Arial" pitchFamily="34" charset="-120"/>
              </a:rPr>
              <a:t>simulación</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fomenta</a:t>
            </a:r>
            <a:r>
              <a:rPr lang="en-US" sz="1100" dirty="0">
                <a:solidFill>
                  <a:srgbClr val="000000"/>
                </a:solidFill>
                <a:latin typeface="Arial" pitchFamily="34" charset="0"/>
                <a:ea typeface="Arial" pitchFamily="34" charset="-122"/>
                <a:cs typeface="Arial" pitchFamily="34" charset="-120"/>
              </a:rPr>
              <a:t> un aprendizaje </a:t>
            </a:r>
            <a:r>
              <a:rPr lang="en-US" sz="1100" dirty="0" err="1">
                <a:solidFill>
                  <a:srgbClr val="000000"/>
                </a:solidFill>
                <a:latin typeface="Arial" pitchFamily="34" charset="0"/>
                <a:ea typeface="Arial" pitchFamily="34" charset="-122"/>
                <a:cs typeface="Arial" pitchFamily="34" charset="-120"/>
              </a:rPr>
              <a:t>experiencial</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donde</a:t>
            </a:r>
            <a:r>
              <a:rPr lang="en-US" sz="1100" dirty="0">
                <a:solidFill>
                  <a:srgbClr val="000000"/>
                </a:solidFill>
                <a:latin typeface="Arial" pitchFamily="34" charset="0"/>
                <a:ea typeface="Arial" pitchFamily="34" charset="-122"/>
                <a:cs typeface="Arial" pitchFamily="34" charset="-120"/>
              </a:rPr>
              <a:t> los </a:t>
            </a:r>
            <a:r>
              <a:rPr lang="en-US" sz="1100" dirty="0" err="1">
                <a:solidFill>
                  <a:srgbClr val="000000"/>
                </a:solidFill>
                <a:latin typeface="Arial" pitchFamily="34" charset="0"/>
                <a:ea typeface="Arial" pitchFamily="34" charset="-122"/>
                <a:cs typeface="Arial" pitchFamily="34" charset="-120"/>
              </a:rPr>
              <a:t>estudiantes</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pueden</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practicar</a:t>
            </a:r>
            <a:r>
              <a:rPr lang="en-US" sz="1100" dirty="0">
                <a:solidFill>
                  <a:srgbClr val="000000"/>
                </a:solidFill>
                <a:latin typeface="Arial" pitchFamily="34" charset="0"/>
                <a:ea typeface="Arial" pitchFamily="34" charset="-122"/>
                <a:cs typeface="Arial" pitchFamily="34" charset="-120"/>
              </a:rPr>
              <a:t> y </a:t>
            </a:r>
            <a:r>
              <a:rPr lang="en-US" sz="1100" dirty="0" err="1">
                <a:solidFill>
                  <a:srgbClr val="000000"/>
                </a:solidFill>
                <a:latin typeface="Arial" pitchFamily="34" charset="0"/>
                <a:ea typeface="Arial" pitchFamily="34" charset="-122"/>
                <a:cs typeface="Arial" pitchFamily="34" charset="-120"/>
              </a:rPr>
              <a:t>reflexionar</a:t>
            </a:r>
            <a:r>
              <a:rPr lang="en-US" sz="1100" dirty="0">
                <a:solidFill>
                  <a:srgbClr val="000000"/>
                </a:solidFill>
                <a:latin typeface="Arial" pitchFamily="34" charset="0"/>
                <a:ea typeface="Arial" pitchFamily="34" charset="-122"/>
                <a:cs typeface="Arial" pitchFamily="34" charset="-120"/>
              </a:rPr>
              <a:t> sobre sus </a:t>
            </a:r>
            <a:r>
              <a:rPr lang="en-US" sz="1100" dirty="0" err="1">
                <a:solidFill>
                  <a:srgbClr val="000000"/>
                </a:solidFill>
                <a:latin typeface="Arial" pitchFamily="34" charset="0"/>
                <a:ea typeface="Arial" pitchFamily="34" charset="-122"/>
                <a:cs typeface="Arial" pitchFamily="34" charset="-120"/>
              </a:rPr>
              <a:t>acciones</a:t>
            </a:r>
            <a:r>
              <a:rPr lang="en-US" sz="1100" dirty="0">
                <a:solidFill>
                  <a:srgbClr val="000000"/>
                </a:solidFill>
                <a:latin typeface="Arial" pitchFamily="34" charset="0"/>
                <a:ea typeface="Arial" pitchFamily="34" charset="-122"/>
                <a:cs typeface="Arial" pitchFamily="34" charset="-120"/>
              </a:rPr>
              <a:t>. Este enfoque </a:t>
            </a:r>
            <a:r>
              <a:rPr lang="en-US" sz="1100" dirty="0" err="1">
                <a:solidFill>
                  <a:srgbClr val="000000"/>
                </a:solidFill>
                <a:latin typeface="Arial" pitchFamily="34" charset="0"/>
                <a:ea typeface="Arial" pitchFamily="34" charset="-122"/>
                <a:cs typeface="Arial" pitchFamily="34" charset="-120"/>
              </a:rPr>
              <a:t>ayuda</a:t>
            </a:r>
            <a:r>
              <a:rPr lang="en-US" sz="1100" dirty="0">
                <a:solidFill>
                  <a:srgbClr val="000000"/>
                </a:solidFill>
                <a:latin typeface="Arial" pitchFamily="34" charset="0"/>
                <a:ea typeface="Arial" pitchFamily="34" charset="-122"/>
                <a:cs typeface="Arial" pitchFamily="34" charset="-120"/>
              </a:rPr>
              <a:t> a </a:t>
            </a:r>
            <a:r>
              <a:rPr lang="en-US" sz="1100" dirty="0" err="1">
                <a:solidFill>
                  <a:srgbClr val="000000"/>
                </a:solidFill>
                <a:latin typeface="Arial" pitchFamily="34" charset="0"/>
                <a:ea typeface="Arial" pitchFamily="34" charset="-122"/>
                <a:cs typeface="Arial" pitchFamily="34" charset="-120"/>
              </a:rPr>
              <a:t>consolidar</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conocimientos</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teóricos</a:t>
            </a:r>
            <a:r>
              <a:rPr lang="en-US" sz="1100" dirty="0">
                <a:solidFill>
                  <a:srgbClr val="000000"/>
                </a:solidFill>
                <a:latin typeface="Arial" pitchFamily="34" charset="0"/>
                <a:ea typeface="Arial" pitchFamily="34" charset="-122"/>
                <a:cs typeface="Arial" pitchFamily="34" charset="-120"/>
              </a:rPr>
              <a:t> a través de la </a:t>
            </a:r>
            <a:r>
              <a:rPr lang="en-US" sz="1100" dirty="0" err="1">
                <a:solidFill>
                  <a:srgbClr val="000000"/>
                </a:solidFill>
                <a:latin typeface="Arial" pitchFamily="34" charset="0"/>
                <a:ea typeface="Arial" pitchFamily="34" charset="-122"/>
                <a:cs typeface="Arial" pitchFamily="34" charset="-120"/>
              </a:rPr>
              <a:t>práctica</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directa</a:t>
            </a:r>
            <a:r>
              <a:rPr lang="en-US" sz="1100" dirty="0">
                <a:solidFill>
                  <a:srgbClr val="000000"/>
                </a:solidFill>
                <a:latin typeface="Arial" pitchFamily="34" charset="0"/>
                <a:ea typeface="Arial" pitchFamily="34" charset="-122"/>
                <a:cs typeface="Arial" pitchFamily="34" charset="-120"/>
              </a:rPr>
              <a:t> y la </a:t>
            </a:r>
            <a:r>
              <a:rPr lang="en-US" sz="1100" dirty="0" err="1">
                <a:solidFill>
                  <a:srgbClr val="000000"/>
                </a:solidFill>
                <a:latin typeface="Arial" pitchFamily="34" charset="0"/>
                <a:ea typeface="Arial" pitchFamily="34" charset="-122"/>
                <a:cs typeface="Arial" pitchFamily="34" charset="-120"/>
              </a:rPr>
              <a:t>retroalimentación</a:t>
            </a:r>
            <a:r>
              <a:rPr lang="en-US" sz="1100" dirty="0">
                <a:solidFill>
                  <a:srgbClr val="000000"/>
                </a:solidFill>
                <a:latin typeface="Arial" pitchFamily="34" charset="0"/>
                <a:ea typeface="Arial" pitchFamily="34" charset="-122"/>
                <a:cs typeface="Arial" pitchFamily="34" charset="-120"/>
              </a:rPr>
              <a:t> </a:t>
            </a:r>
            <a:r>
              <a:rPr lang="en-US" sz="1100" dirty="0" err="1">
                <a:solidFill>
                  <a:srgbClr val="000000"/>
                </a:solidFill>
                <a:latin typeface="Arial" pitchFamily="34" charset="0"/>
                <a:ea typeface="Arial" pitchFamily="34" charset="-122"/>
                <a:cs typeface="Arial" pitchFamily="34" charset="-120"/>
              </a:rPr>
              <a:t>inmediata</a:t>
            </a:r>
            <a:r>
              <a:rPr lang="en-US" sz="1100" dirty="0">
                <a:solidFill>
                  <a:srgbClr val="000000"/>
                </a:solidFill>
                <a:latin typeface="Arial" pitchFamily="34" charset="0"/>
                <a:ea typeface="Arial" pitchFamily="34" charset="-122"/>
                <a:cs typeface="Arial" pitchFamily="34" charset="-120"/>
              </a:rPr>
              <a:t>.</a:t>
            </a:r>
            <a:endParaRPr lang="en-US" sz="1500" dirty="0">
              <a:solidFill>
                <a:prstClr val="black"/>
              </a:solidFill>
              <a:latin typeface="Calibri" panose="020F0502020204030204"/>
            </a:endParaRPr>
          </a:p>
        </p:txBody>
      </p:sp>
      <p:sp>
        <p:nvSpPr>
          <p:cNvPr id="21" name="Text 7">
            <a:extLst>
              <a:ext uri="{FF2B5EF4-FFF2-40B4-BE49-F238E27FC236}">
                <a16:creationId xmlns:a16="http://schemas.microsoft.com/office/drawing/2014/main" id="{E50D5648-1668-1798-54F2-5F1990BBDF65}"/>
              </a:ext>
            </a:extLst>
          </p:cNvPr>
          <p:cNvSpPr/>
          <p:nvPr/>
        </p:nvSpPr>
        <p:spPr>
          <a:xfrm>
            <a:off x="8614665" y="2711701"/>
            <a:ext cx="20116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Fomento del Trabajo en Equipo</a:t>
            </a:r>
            <a:endParaRPr lang="en-US" sz="1500" dirty="0"/>
          </a:p>
        </p:txBody>
      </p:sp>
      <p:sp>
        <p:nvSpPr>
          <p:cNvPr id="22" name="Text 6">
            <a:extLst>
              <a:ext uri="{FF2B5EF4-FFF2-40B4-BE49-F238E27FC236}">
                <a16:creationId xmlns:a16="http://schemas.microsoft.com/office/drawing/2014/main" id="{6D2A8159-C7F6-A063-87FF-EB3CFDD8D261}"/>
              </a:ext>
            </a:extLst>
          </p:cNvPr>
          <p:cNvSpPr/>
          <p:nvPr/>
        </p:nvSpPr>
        <p:spPr>
          <a:xfrm>
            <a:off x="10656120" y="2177907"/>
            <a:ext cx="2347552" cy="1525931"/>
          </a:xfrm>
          <a:prstGeom prst="rect">
            <a:avLst/>
          </a:prstGeom>
          <a:solidFill>
            <a:schemeClr val="accent6">
              <a:lumMod val="20000"/>
              <a:lumOff val="80000"/>
            </a:schemeClr>
          </a:solid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A través de simulaciones grupales, los estudiantes aprenden a trabajar en equipo, desarrollando habilidades de comunicación y colaboración. Esto es esencial en el ámbito de la enfermería, donde el trabajo en equipo es crucial para la atención al paciente.</a:t>
            </a:r>
            <a:endParaRPr lang="en-US" sz="1200" dirty="0"/>
          </a:p>
        </p:txBody>
      </p:sp>
      <p:pic>
        <p:nvPicPr>
          <p:cNvPr id="6146" name="Picture 2" descr="Conéctate UM | Simulación clínica, clave en la formación de enfermeros">
            <a:extLst>
              <a:ext uri="{FF2B5EF4-FFF2-40B4-BE49-F238E27FC236}">
                <a16:creationId xmlns:a16="http://schemas.microsoft.com/office/drawing/2014/main" id="{177C2AC3-EA10-47D1-B6B4-355F0F9DA5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6085" y="3933919"/>
            <a:ext cx="3800404" cy="18917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l Rol Crucial de la Simulación Clínica en la Seguridad del Paciente">
            <a:extLst>
              <a:ext uri="{FF2B5EF4-FFF2-40B4-BE49-F238E27FC236}">
                <a16:creationId xmlns:a16="http://schemas.microsoft.com/office/drawing/2014/main" id="{5EF0669B-2BC6-3EA8-FE99-43C13A5B591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4802" y="3986890"/>
            <a:ext cx="4241948" cy="193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5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ítulo 1">
            <a:extLst>
              <a:ext uri="{FF2B5EF4-FFF2-40B4-BE49-F238E27FC236}">
                <a16:creationId xmlns:a16="http://schemas.microsoft.com/office/drawing/2014/main" id="{DCC62A1A-C8BC-0ACA-E775-C4C58A08EBE4}"/>
              </a:ext>
            </a:extLst>
          </p:cNvPr>
          <p:cNvSpPr>
            <a:spLocks noGrp="1"/>
          </p:cNvSpPr>
          <p:nvPr>
            <p:ph type="title"/>
          </p:nvPr>
        </p:nvSpPr>
        <p:spPr>
          <a:xfrm>
            <a:off x="3137088" y="365126"/>
            <a:ext cx="9390529" cy="1325563"/>
          </a:xfrm>
        </p:spPr>
        <p:txBody>
          <a:bodyPr>
            <a:normAutofit fontScale="90000"/>
          </a:bodyPr>
          <a:lstStyle/>
          <a:p>
            <a:pPr marL="0" marR="0" lvl="0" indent="0" algn="ctr" defTabSz="914400" rtl="0" eaLnBrk="1" fontAlgn="auto" latinLnBrk="0" hangingPunct="1">
              <a:lnSpc>
                <a:spcPct val="96000"/>
              </a:lnSpc>
              <a:spcBef>
                <a:spcPts val="375"/>
              </a:spcBef>
              <a:spcAft>
                <a:spcPts val="0"/>
              </a:spcAft>
              <a:tabLst/>
              <a:defRPr/>
            </a:pPr>
            <a:r>
              <a:rPr kumimoji="0" lang="en-US" sz="3000" b="1" i="0" u="none" strike="noStrike" kern="1200" cap="none" spc="0" normalizeH="0" baseline="0" noProof="0" dirty="0">
                <a:ln>
                  <a:noFill/>
                </a:ln>
                <a:solidFill>
                  <a:srgbClr val="407BFF"/>
                </a:solidFill>
                <a:effectLst/>
                <a:uLnTx/>
                <a:uFillTx/>
                <a:latin typeface="Arial" pitchFamily="34" charset="0"/>
                <a:ea typeface="Arial" pitchFamily="34" charset="-122"/>
                <a:cs typeface="Arial" pitchFamily="34" charset="-120"/>
              </a:rPr>
              <a:t>Integración de la Simulación en el Currículo de Enfermería</a:t>
            </a:r>
            <a:b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s-CO" dirty="0"/>
          </a:p>
        </p:txBody>
      </p:sp>
      <p:pic>
        <p:nvPicPr>
          <p:cNvPr id="16" name="Image 0" descr="/uploadFile/149_2.png">
            <a:extLst>
              <a:ext uri="{FF2B5EF4-FFF2-40B4-BE49-F238E27FC236}">
                <a16:creationId xmlns:a16="http://schemas.microsoft.com/office/drawing/2014/main" id="{EE263BDD-097D-D052-12FC-B9F2576A3F49}"/>
              </a:ext>
            </a:extLst>
          </p:cNvPr>
          <p:cNvPicPr>
            <a:picLocks noChangeAspect="1"/>
          </p:cNvPicPr>
          <p:nvPr/>
        </p:nvPicPr>
        <p:blipFill>
          <a:blip r:embed="rId14"/>
          <a:stretch>
            <a:fillRect/>
          </a:stretch>
        </p:blipFill>
        <p:spPr>
          <a:xfrm>
            <a:off x="840583" y="2192613"/>
            <a:ext cx="2988348" cy="2988348"/>
          </a:xfrm>
          <a:prstGeom prst="rect">
            <a:avLst/>
          </a:prstGeom>
        </p:spPr>
      </p:pic>
      <p:pic>
        <p:nvPicPr>
          <p:cNvPr id="19" name="Image 1" descr="/uploadFile/149_3.png">
            <a:extLst>
              <a:ext uri="{FF2B5EF4-FFF2-40B4-BE49-F238E27FC236}">
                <a16:creationId xmlns:a16="http://schemas.microsoft.com/office/drawing/2014/main" id="{C78B1F58-4874-3F8F-5ADE-4EFD97EB26DD}"/>
              </a:ext>
            </a:extLst>
          </p:cNvPr>
          <p:cNvPicPr>
            <a:picLocks noChangeAspect="1"/>
          </p:cNvPicPr>
          <p:nvPr/>
        </p:nvPicPr>
        <p:blipFill>
          <a:blip r:embed="rId15"/>
          <a:stretch>
            <a:fillRect/>
          </a:stretch>
        </p:blipFill>
        <p:spPr>
          <a:xfrm>
            <a:off x="4291116" y="2230645"/>
            <a:ext cx="365760" cy="365760"/>
          </a:xfrm>
          <a:prstGeom prst="rect">
            <a:avLst/>
          </a:prstGeom>
        </p:spPr>
      </p:pic>
      <p:pic>
        <p:nvPicPr>
          <p:cNvPr id="21" name="Image 2" descr="/uploadFile/149_3.png">
            <a:extLst>
              <a:ext uri="{FF2B5EF4-FFF2-40B4-BE49-F238E27FC236}">
                <a16:creationId xmlns:a16="http://schemas.microsoft.com/office/drawing/2014/main" id="{0473C7CE-1F8B-5BF2-3194-F891DA927D9F}"/>
              </a:ext>
            </a:extLst>
          </p:cNvPr>
          <p:cNvPicPr>
            <a:picLocks noChangeAspect="1"/>
          </p:cNvPicPr>
          <p:nvPr/>
        </p:nvPicPr>
        <p:blipFill>
          <a:blip r:embed="rId15"/>
          <a:stretch>
            <a:fillRect/>
          </a:stretch>
        </p:blipFill>
        <p:spPr>
          <a:xfrm>
            <a:off x="4293465" y="2665202"/>
            <a:ext cx="365760" cy="365760"/>
          </a:xfrm>
          <a:prstGeom prst="rect">
            <a:avLst/>
          </a:prstGeom>
        </p:spPr>
      </p:pic>
      <p:sp>
        <p:nvSpPr>
          <p:cNvPr id="22" name="Text 2">
            <a:extLst>
              <a:ext uri="{FF2B5EF4-FFF2-40B4-BE49-F238E27FC236}">
                <a16:creationId xmlns:a16="http://schemas.microsoft.com/office/drawing/2014/main" id="{7EDBA646-F836-07D8-9080-5B9982DC2D41}"/>
              </a:ext>
            </a:extLst>
          </p:cNvPr>
          <p:cNvSpPr/>
          <p:nvPr/>
        </p:nvSpPr>
        <p:spPr>
          <a:xfrm>
            <a:off x="4935411" y="2665202"/>
            <a:ext cx="47548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  Desafíos de la Enseñanza Tradicional en Enfermería</a:t>
            </a:r>
            <a:endParaRPr lang="en-US" sz="1500" dirty="0"/>
          </a:p>
        </p:txBody>
      </p:sp>
      <p:pic>
        <p:nvPicPr>
          <p:cNvPr id="23" name="Image 2" descr="/uploadFile/149_3.png">
            <a:extLst>
              <a:ext uri="{FF2B5EF4-FFF2-40B4-BE49-F238E27FC236}">
                <a16:creationId xmlns:a16="http://schemas.microsoft.com/office/drawing/2014/main" id="{D6CB844E-AEC0-ED02-6A81-36195C256196}"/>
              </a:ext>
            </a:extLst>
          </p:cNvPr>
          <p:cNvPicPr>
            <a:picLocks noChangeAspect="1"/>
          </p:cNvPicPr>
          <p:nvPr/>
        </p:nvPicPr>
        <p:blipFill>
          <a:blip r:embed="rId15"/>
          <a:stretch>
            <a:fillRect/>
          </a:stretch>
        </p:blipFill>
        <p:spPr>
          <a:xfrm>
            <a:off x="4277408" y="3057119"/>
            <a:ext cx="365760" cy="365760"/>
          </a:xfrm>
          <a:prstGeom prst="rect">
            <a:avLst/>
          </a:prstGeom>
        </p:spPr>
      </p:pic>
      <p:sp>
        <p:nvSpPr>
          <p:cNvPr id="24" name="Text 3">
            <a:extLst>
              <a:ext uri="{FF2B5EF4-FFF2-40B4-BE49-F238E27FC236}">
                <a16:creationId xmlns:a16="http://schemas.microsoft.com/office/drawing/2014/main" id="{2B9D6A0F-2D14-B38D-BEAE-CA18A947B9DC}"/>
              </a:ext>
            </a:extLst>
          </p:cNvPr>
          <p:cNvSpPr/>
          <p:nvPr/>
        </p:nvSpPr>
        <p:spPr>
          <a:xfrm>
            <a:off x="4935411" y="3106233"/>
            <a:ext cx="4754880" cy="369332"/>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  Métodos Educativos Innovadores</a:t>
            </a:r>
            <a:endParaRPr lang="en-US" sz="1500" dirty="0">
              <a:solidFill>
                <a:prstClr val="black"/>
              </a:solidFill>
              <a:latin typeface="Calibri" panose="020F0502020204030204"/>
            </a:endParaRPr>
          </a:p>
        </p:txBody>
      </p:sp>
      <p:pic>
        <p:nvPicPr>
          <p:cNvPr id="25" name="Image 2" descr="/uploadFile/149_3.png">
            <a:extLst>
              <a:ext uri="{FF2B5EF4-FFF2-40B4-BE49-F238E27FC236}">
                <a16:creationId xmlns:a16="http://schemas.microsoft.com/office/drawing/2014/main" id="{B30E366B-7F4A-5811-9BA3-05B8ABDD9089}"/>
              </a:ext>
            </a:extLst>
          </p:cNvPr>
          <p:cNvPicPr>
            <a:picLocks noChangeAspect="1"/>
          </p:cNvPicPr>
          <p:nvPr/>
        </p:nvPicPr>
        <p:blipFill>
          <a:blip r:embed="rId15"/>
          <a:stretch>
            <a:fillRect/>
          </a:stretch>
        </p:blipFill>
        <p:spPr>
          <a:xfrm>
            <a:off x="4279529" y="3467465"/>
            <a:ext cx="365760" cy="365760"/>
          </a:xfrm>
          <a:prstGeom prst="rect">
            <a:avLst/>
          </a:prstGeom>
        </p:spPr>
      </p:pic>
      <p:sp>
        <p:nvSpPr>
          <p:cNvPr id="26" name="Text 4">
            <a:extLst>
              <a:ext uri="{FF2B5EF4-FFF2-40B4-BE49-F238E27FC236}">
                <a16:creationId xmlns:a16="http://schemas.microsoft.com/office/drawing/2014/main" id="{5C02D1C6-5A60-6BD7-B9E8-6C7FA6383DE5}"/>
              </a:ext>
            </a:extLst>
          </p:cNvPr>
          <p:cNvSpPr/>
          <p:nvPr/>
        </p:nvSpPr>
        <p:spPr>
          <a:xfrm>
            <a:off x="4935411" y="3502121"/>
            <a:ext cx="47548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  Importancia de la Simulación en la Formación</a:t>
            </a:r>
            <a:endParaRPr lang="en-US" sz="1500" dirty="0"/>
          </a:p>
        </p:txBody>
      </p:sp>
      <p:pic>
        <p:nvPicPr>
          <p:cNvPr id="27" name="Image 2" descr="/uploadFile/149_3.png">
            <a:extLst>
              <a:ext uri="{FF2B5EF4-FFF2-40B4-BE49-F238E27FC236}">
                <a16:creationId xmlns:a16="http://schemas.microsoft.com/office/drawing/2014/main" id="{76C39C69-FE43-8471-E520-5F4953E4B28A}"/>
              </a:ext>
            </a:extLst>
          </p:cNvPr>
          <p:cNvPicPr>
            <a:picLocks noChangeAspect="1"/>
          </p:cNvPicPr>
          <p:nvPr/>
        </p:nvPicPr>
        <p:blipFill>
          <a:blip r:embed="rId15"/>
          <a:stretch>
            <a:fillRect/>
          </a:stretch>
        </p:blipFill>
        <p:spPr>
          <a:xfrm>
            <a:off x="4293465" y="3883055"/>
            <a:ext cx="365760" cy="365760"/>
          </a:xfrm>
          <a:prstGeom prst="rect">
            <a:avLst/>
          </a:prstGeom>
        </p:spPr>
      </p:pic>
      <p:sp>
        <p:nvSpPr>
          <p:cNvPr id="28" name="Text 5">
            <a:extLst>
              <a:ext uri="{FF2B5EF4-FFF2-40B4-BE49-F238E27FC236}">
                <a16:creationId xmlns:a16="http://schemas.microsoft.com/office/drawing/2014/main" id="{5197051A-A665-9281-D7AE-1C1B14E7C286}"/>
              </a:ext>
            </a:extLst>
          </p:cNvPr>
          <p:cNvSpPr/>
          <p:nvPr/>
        </p:nvSpPr>
        <p:spPr>
          <a:xfrm>
            <a:off x="4935411" y="3931768"/>
            <a:ext cx="47548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  Estrategias Didácticas para la Simulación</a:t>
            </a:r>
            <a:endParaRPr lang="en-US" sz="1500" dirty="0"/>
          </a:p>
        </p:txBody>
      </p:sp>
      <p:pic>
        <p:nvPicPr>
          <p:cNvPr id="29" name="Image 2" descr="/uploadFile/149_3.png">
            <a:extLst>
              <a:ext uri="{FF2B5EF4-FFF2-40B4-BE49-F238E27FC236}">
                <a16:creationId xmlns:a16="http://schemas.microsoft.com/office/drawing/2014/main" id="{7919504A-2A8D-06E7-45AE-F7DBA98DA18A}"/>
              </a:ext>
            </a:extLst>
          </p:cNvPr>
          <p:cNvPicPr>
            <a:picLocks noChangeAspect="1"/>
          </p:cNvPicPr>
          <p:nvPr/>
        </p:nvPicPr>
        <p:blipFill>
          <a:blip r:embed="rId15"/>
          <a:stretch>
            <a:fillRect/>
          </a:stretch>
        </p:blipFill>
        <p:spPr>
          <a:xfrm>
            <a:off x="4291116" y="4313900"/>
            <a:ext cx="365760" cy="365760"/>
          </a:xfrm>
          <a:prstGeom prst="rect">
            <a:avLst/>
          </a:prstGeom>
        </p:spPr>
      </p:pic>
      <p:sp>
        <p:nvSpPr>
          <p:cNvPr id="30" name="Text 6">
            <a:extLst>
              <a:ext uri="{FF2B5EF4-FFF2-40B4-BE49-F238E27FC236}">
                <a16:creationId xmlns:a16="http://schemas.microsoft.com/office/drawing/2014/main" id="{BA4CFBE2-6E65-8343-CEDF-D901A7EDB417}"/>
              </a:ext>
            </a:extLst>
          </p:cNvPr>
          <p:cNvSpPr/>
          <p:nvPr/>
        </p:nvSpPr>
        <p:spPr>
          <a:xfrm>
            <a:off x="4909126" y="4384588"/>
            <a:ext cx="47548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  Conclusiones y Recomendaciones</a:t>
            </a:r>
            <a:endParaRPr lang="en-US" sz="1500" dirty="0"/>
          </a:p>
        </p:txBody>
      </p:sp>
      <p:sp>
        <p:nvSpPr>
          <p:cNvPr id="4" name="Text 2">
            <a:extLst>
              <a:ext uri="{FF2B5EF4-FFF2-40B4-BE49-F238E27FC236}">
                <a16:creationId xmlns:a16="http://schemas.microsoft.com/office/drawing/2014/main" id="{70B891AB-D563-3B0B-A08A-101BB5E49162}"/>
              </a:ext>
            </a:extLst>
          </p:cNvPr>
          <p:cNvSpPr/>
          <p:nvPr/>
        </p:nvSpPr>
        <p:spPr>
          <a:xfrm>
            <a:off x="4936162" y="2273898"/>
            <a:ext cx="475488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  </a:t>
            </a:r>
            <a:r>
              <a:rPr lang="en-US" sz="1400" b="1" dirty="0" err="1">
                <a:solidFill>
                  <a:srgbClr val="000000"/>
                </a:solidFill>
                <a:latin typeface="Arial" pitchFamily="34" charset="0"/>
                <a:ea typeface="Arial" pitchFamily="34" charset="-122"/>
                <a:cs typeface="Arial" pitchFamily="34" charset="-120"/>
              </a:rPr>
              <a:t>Implementación</a:t>
            </a:r>
            <a:r>
              <a:rPr lang="en-US" sz="1400" b="1" dirty="0">
                <a:solidFill>
                  <a:srgbClr val="000000"/>
                </a:solidFill>
                <a:latin typeface="Arial" pitchFamily="34" charset="0"/>
                <a:ea typeface="Arial" pitchFamily="34" charset="-122"/>
                <a:cs typeface="Arial" pitchFamily="34" charset="-120"/>
              </a:rPr>
              <a:t> de la </a:t>
            </a:r>
            <a:r>
              <a:rPr lang="en-US" sz="1400" b="1" dirty="0" err="1">
                <a:solidFill>
                  <a:srgbClr val="000000"/>
                </a:solidFill>
                <a:latin typeface="Arial" pitchFamily="34" charset="0"/>
                <a:ea typeface="Arial" pitchFamily="34" charset="-122"/>
                <a:cs typeface="Arial" pitchFamily="34" charset="-120"/>
              </a:rPr>
              <a:t>simulación</a:t>
            </a:r>
            <a:r>
              <a:rPr lang="en-US" sz="1400" b="1" dirty="0">
                <a:solidFill>
                  <a:srgbClr val="000000"/>
                </a:solidFill>
                <a:latin typeface="Arial" pitchFamily="34" charset="0"/>
                <a:ea typeface="Arial" pitchFamily="34" charset="-122"/>
                <a:cs typeface="Arial" pitchFamily="34" charset="-120"/>
              </a:rPr>
              <a:t> en el </a:t>
            </a:r>
            <a:r>
              <a:rPr lang="en-US" sz="1400" b="1" dirty="0" err="1">
                <a:solidFill>
                  <a:srgbClr val="000000"/>
                </a:solidFill>
                <a:latin typeface="Arial" pitchFamily="34" charset="0"/>
                <a:ea typeface="Arial" pitchFamily="34" charset="-122"/>
                <a:cs typeface="Arial" pitchFamily="34" charset="-120"/>
              </a:rPr>
              <a:t>currículo</a:t>
            </a:r>
            <a:endParaRPr lang="en-US" sz="1500" dirty="0"/>
          </a:p>
        </p:txBody>
      </p:sp>
    </p:spTree>
    <p:extLst>
      <p:ext uri="{BB962C8B-B14F-4D97-AF65-F5344CB8AC3E}">
        <p14:creationId xmlns:p14="http://schemas.microsoft.com/office/powerpoint/2010/main" val="349926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ext 1">
            <a:extLst>
              <a:ext uri="{FF2B5EF4-FFF2-40B4-BE49-F238E27FC236}">
                <a16:creationId xmlns:a16="http://schemas.microsoft.com/office/drawing/2014/main" id="{6A69B646-684A-136F-253F-7BFCA8FED27E}"/>
              </a:ext>
            </a:extLst>
          </p:cNvPr>
          <p:cNvSpPr/>
          <p:nvPr/>
        </p:nvSpPr>
        <p:spPr>
          <a:xfrm>
            <a:off x="3616790" y="726768"/>
            <a:ext cx="8229600" cy="438912"/>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Metodologías Activas en Simulación</a:t>
            </a:r>
            <a:endParaRPr lang="en-US" sz="1500" dirty="0">
              <a:solidFill>
                <a:prstClr val="black"/>
              </a:solidFill>
              <a:latin typeface="Calibri" panose="020F0502020204030204"/>
            </a:endParaRPr>
          </a:p>
        </p:txBody>
      </p:sp>
      <p:sp>
        <p:nvSpPr>
          <p:cNvPr id="4" name="Text 3">
            <a:extLst>
              <a:ext uri="{FF2B5EF4-FFF2-40B4-BE49-F238E27FC236}">
                <a16:creationId xmlns:a16="http://schemas.microsoft.com/office/drawing/2014/main" id="{721763B3-245A-66C4-1E88-620045224AEA}"/>
              </a:ext>
            </a:extLst>
          </p:cNvPr>
          <p:cNvSpPr/>
          <p:nvPr/>
        </p:nvSpPr>
        <p:spPr>
          <a:xfrm>
            <a:off x="1183630" y="2280247"/>
            <a:ext cx="2872175" cy="539956"/>
          </a:xfrm>
          <a:prstGeom prst="rect">
            <a:avLst/>
          </a:prstGeom>
          <a:solidFill>
            <a:schemeClr val="tx2">
              <a:lumMod val="10000"/>
              <a:lumOff val="90000"/>
            </a:schemeClr>
          </a:solidFill>
          <a:ln/>
        </p:spPr>
        <p:txBody>
          <a:bodyPr wrap="square" lIns="95250" tIns="95250" rIns="95250" bIns="95250" rtlCol="0" anchor="t">
            <a:spAutoFit/>
          </a:bodyPr>
          <a:lstStyle/>
          <a:p>
            <a:pPr defTabSz="914400">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Aprendizaje Basado en Problemas</a:t>
            </a:r>
            <a:endParaRPr lang="en-US" sz="1500" dirty="0">
              <a:solidFill>
                <a:prstClr val="black"/>
              </a:solidFill>
              <a:latin typeface="Calibri" panose="020F0502020204030204"/>
            </a:endParaRPr>
          </a:p>
        </p:txBody>
      </p:sp>
      <p:sp>
        <p:nvSpPr>
          <p:cNvPr id="16" name="Text 2">
            <a:extLst>
              <a:ext uri="{FF2B5EF4-FFF2-40B4-BE49-F238E27FC236}">
                <a16:creationId xmlns:a16="http://schemas.microsoft.com/office/drawing/2014/main" id="{8B75C443-090A-32ED-8797-1797D38BDACD}"/>
              </a:ext>
            </a:extLst>
          </p:cNvPr>
          <p:cNvSpPr/>
          <p:nvPr/>
        </p:nvSpPr>
        <p:spPr>
          <a:xfrm>
            <a:off x="1059906" y="2772827"/>
            <a:ext cx="2872175" cy="1376724"/>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1200" dirty="0">
                <a:solidFill>
                  <a:srgbClr val="000000"/>
                </a:solidFill>
                <a:latin typeface="Arial" pitchFamily="34" charset="0"/>
                <a:ea typeface="Arial" pitchFamily="34" charset="-122"/>
                <a:cs typeface="Arial" pitchFamily="34" charset="-120"/>
              </a:rPr>
              <a:t>El aprendizaje basado en problemas (ABP) se puede integrar con la simulación para presentar escenarios clínicos complejos. Los estudiantes deben investigar y aplicar sus conocimientos para resolver problemas, lo que fomenta el pensamiento crítico.</a:t>
            </a:r>
            <a:endParaRPr lang="en-US" sz="1200" dirty="0">
              <a:solidFill>
                <a:prstClr val="black"/>
              </a:solidFill>
              <a:latin typeface="Calibri" panose="020F0502020204030204"/>
            </a:endParaRPr>
          </a:p>
        </p:txBody>
      </p:sp>
      <p:sp>
        <p:nvSpPr>
          <p:cNvPr id="19" name="Text 5">
            <a:extLst>
              <a:ext uri="{FF2B5EF4-FFF2-40B4-BE49-F238E27FC236}">
                <a16:creationId xmlns:a16="http://schemas.microsoft.com/office/drawing/2014/main" id="{00AC12EB-5E3B-1F22-41ED-52D780F897E2}"/>
              </a:ext>
            </a:extLst>
          </p:cNvPr>
          <p:cNvSpPr/>
          <p:nvPr/>
        </p:nvSpPr>
        <p:spPr>
          <a:xfrm>
            <a:off x="7952820" y="1481523"/>
            <a:ext cx="4206240" cy="369332"/>
          </a:xfrm>
          <a:prstGeom prst="rect">
            <a:avLst/>
          </a:prstGeom>
          <a:solidFill>
            <a:schemeClr val="tx2">
              <a:lumMod val="25000"/>
              <a:lumOff val="75000"/>
            </a:schemeClr>
          </a:solidFill>
          <a:ln/>
        </p:spPr>
        <p:txBody>
          <a:bodyPr wrap="square" lIns="95250" tIns="95250" rIns="95250" bIns="95250" rtlCol="0" anchor="t">
            <a:spAutoFit/>
          </a:bodyPr>
          <a:lstStyle/>
          <a:p>
            <a:pPr defTabSz="914400">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Estudios de Caso Simulados</a:t>
            </a:r>
            <a:endParaRPr lang="en-US" sz="1500" dirty="0">
              <a:solidFill>
                <a:prstClr val="black"/>
              </a:solidFill>
              <a:latin typeface="Calibri" panose="020F0502020204030204"/>
            </a:endParaRPr>
          </a:p>
        </p:txBody>
      </p:sp>
      <p:sp>
        <p:nvSpPr>
          <p:cNvPr id="20" name="Text 6">
            <a:extLst>
              <a:ext uri="{FF2B5EF4-FFF2-40B4-BE49-F238E27FC236}">
                <a16:creationId xmlns:a16="http://schemas.microsoft.com/office/drawing/2014/main" id="{9E97A015-7C09-2E8B-788A-63A06442A5A6}"/>
              </a:ext>
            </a:extLst>
          </p:cNvPr>
          <p:cNvSpPr/>
          <p:nvPr/>
        </p:nvSpPr>
        <p:spPr>
          <a:xfrm>
            <a:off x="7952820" y="1886613"/>
            <a:ext cx="4206240" cy="787267"/>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Los estudios de caso simulados ofrecen a los estudiantes la oportunidad de analizar situaciones reales en un ambiente seguro. Esto les permite aplicar la teoría a la práctica y desarrollar habilidades analíticas.</a:t>
            </a:r>
            <a:endParaRPr lang="en-US" sz="1200" dirty="0"/>
          </a:p>
        </p:txBody>
      </p:sp>
      <p:sp>
        <p:nvSpPr>
          <p:cNvPr id="22" name="Text 8">
            <a:extLst>
              <a:ext uri="{FF2B5EF4-FFF2-40B4-BE49-F238E27FC236}">
                <a16:creationId xmlns:a16="http://schemas.microsoft.com/office/drawing/2014/main" id="{6050D479-8FC9-F0FA-AD30-98577356ACAA}"/>
              </a:ext>
            </a:extLst>
          </p:cNvPr>
          <p:cNvSpPr/>
          <p:nvPr/>
        </p:nvSpPr>
        <p:spPr>
          <a:xfrm>
            <a:off x="7897420" y="2845627"/>
            <a:ext cx="4206240" cy="369332"/>
          </a:xfrm>
          <a:prstGeom prst="rect">
            <a:avLst/>
          </a:prstGeom>
          <a:solidFill>
            <a:schemeClr val="tx2">
              <a:lumMod val="50000"/>
              <a:lumOff val="50000"/>
            </a:schemeClr>
          </a:solid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Role Playing</a:t>
            </a:r>
            <a:endParaRPr lang="en-US" sz="1500" dirty="0"/>
          </a:p>
        </p:txBody>
      </p:sp>
      <p:sp>
        <p:nvSpPr>
          <p:cNvPr id="23" name="Text 9">
            <a:extLst>
              <a:ext uri="{FF2B5EF4-FFF2-40B4-BE49-F238E27FC236}">
                <a16:creationId xmlns:a16="http://schemas.microsoft.com/office/drawing/2014/main" id="{D5BA950C-E2E6-C9A7-2329-736ECF4013E8}"/>
              </a:ext>
            </a:extLst>
          </p:cNvPr>
          <p:cNvSpPr/>
          <p:nvPr/>
        </p:nvSpPr>
        <p:spPr>
          <a:xfrm>
            <a:off x="7945628" y="3246120"/>
            <a:ext cx="4206240" cy="884088"/>
          </a:xfrm>
          <a:prstGeom prst="rect">
            <a:avLst/>
          </a:prstGeom>
          <a:noFill/>
          <a:ln/>
        </p:spPr>
        <p:txBody>
          <a:bodyPr wrap="square" lIns="95250" tIns="95250" rIns="95250" bIns="95250" rtlCol="0" anchor="t">
            <a:spAutoFit/>
          </a:bodyPr>
          <a:lstStyle/>
          <a:p>
            <a:pPr defTabSz="914400">
              <a:lnSpc>
                <a:spcPct val="80000"/>
              </a:lnSpc>
              <a:spcBef>
                <a:spcPts val="375"/>
              </a:spcBef>
            </a:pPr>
            <a:r>
              <a:rPr lang="en-US" sz="1100" dirty="0">
                <a:solidFill>
                  <a:srgbClr val="000000"/>
                </a:solidFill>
                <a:latin typeface="Arial" pitchFamily="34" charset="0"/>
                <a:ea typeface="Arial" pitchFamily="34" charset="-122"/>
                <a:cs typeface="Arial" pitchFamily="34" charset="-120"/>
              </a:rPr>
              <a:t>El role playing o juego de roles es una estrategia didáctica que permite a los </a:t>
            </a:r>
            <a:r>
              <a:rPr lang="en-US" sz="1200" dirty="0">
                <a:solidFill>
                  <a:srgbClr val="000000"/>
                </a:solidFill>
                <a:latin typeface="Arial" pitchFamily="34" charset="0"/>
                <a:ea typeface="Arial" pitchFamily="34" charset="-122"/>
                <a:cs typeface="Arial" pitchFamily="34" charset="-120"/>
              </a:rPr>
              <a:t>estudiantes</a:t>
            </a:r>
            <a:r>
              <a:rPr lang="en-US" sz="1100" dirty="0">
                <a:solidFill>
                  <a:srgbClr val="000000"/>
                </a:solidFill>
                <a:latin typeface="Arial" pitchFamily="34" charset="0"/>
                <a:ea typeface="Arial" pitchFamily="34" charset="-122"/>
                <a:cs typeface="Arial" pitchFamily="34" charset="-120"/>
              </a:rPr>
              <a:t> asumir diferentes roles en un escenario simulado. Esto ayuda a comprender mejor las dinámicas interpersonales y las responsabilidades en el ámbito de la enfermería.</a:t>
            </a:r>
            <a:endParaRPr lang="en-US" sz="1500" dirty="0">
              <a:solidFill>
                <a:prstClr val="black"/>
              </a:solidFill>
              <a:latin typeface="Calibri" panose="020F0502020204030204"/>
            </a:endParaRPr>
          </a:p>
        </p:txBody>
      </p:sp>
      <p:sp>
        <p:nvSpPr>
          <p:cNvPr id="24" name="Text 11">
            <a:extLst>
              <a:ext uri="{FF2B5EF4-FFF2-40B4-BE49-F238E27FC236}">
                <a16:creationId xmlns:a16="http://schemas.microsoft.com/office/drawing/2014/main" id="{D48F65B8-28C6-5F29-F89A-057A27CA74B9}"/>
              </a:ext>
            </a:extLst>
          </p:cNvPr>
          <p:cNvSpPr/>
          <p:nvPr/>
        </p:nvSpPr>
        <p:spPr>
          <a:xfrm>
            <a:off x="7897420" y="4279433"/>
            <a:ext cx="4206240" cy="369332"/>
          </a:xfrm>
          <a:prstGeom prst="rect">
            <a:avLst/>
          </a:prstGeom>
          <a:solidFill>
            <a:schemeClr val="tx2">
              <a:lumMod val="75000"/>
              <a:lumOff val="25000"/>
            </a:schemeClr>
          </a:solid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Simulación Interprofesional</a:t>
            </a:r>
            <a:endParaRPr lang="en-US" sz="1500" dirty="0"/>
          </a:p>
        </p:txBody>
      </p:sp>
      <p:sp>
        <p:nvSpPr>
          <p:cNvPr id="28" name="Text 12">
            <a:extLst>
              <a:ext uri="{FF2B5EF4-FFF2-40B4-BE49-F238E27FC236}">
                <a16:creationId xmlns:a16="http://schemas.microsoft.com/office/drawing/2014/main" id="{A1E12A85-3221-BC92-F664-D8D2B4923895}"/>
              </a:ext>
            </a:extLst>
          </p:cNvPr>
          <p:cNvSpPr/>
          <p:nvPr/>
        </p:nvSpPr>
        <p:spPr>
          <a:xfrm>
            <a:off x="7952820" y="4644036"/>
            <a:ext cx="4206240" cy="935000"/>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simulación interprofesional involucra a estudiantes de diferentes disciplinas de la salud trabajando juntos en escenarios simulados. Esto promueve la comprensión del trabajo multidisciplinario y cómo cada rol contribuye al cuidado del paciente.</a:t>
            </a:r>
            <a:endParaRPr lang="en-US" sz="1200" dirty="0"/>
          </a:p>
        </p:txBody>
      </p:sp>
      <p:pic>
        <p:nvPicPr>
          <p:cNvPr id="8" name="Imagen 7">
            <a:extLst>
              <a:ext uri="{FF2B5EF4-FFF2-40B4-BE49-F238E27FC236}">
                <a16:creationId xmlns:a16="http://schemas.microsoft.com/office/drawing/2014/main" id="{0C7B8B8C-D08D-3794-C9FB-63BAA737FF56}"/>
              </a:ext>
            </a:extLst>
          </p:cNvPr>
          <p:cNvPicPr>
            <a:picLocks noChangeAspect="1"/>
          </p:cNvPicPr>
          <p:nvPr/>
        </p:nvPicPr>
        <p:blipFill>
          <a:blip r:embed="rId14"/>
          <a:stretch>
            <a:fillRect/>
          </a:stretch>
        </p:blipFill>
        <p:spPr>
          <a:xfrm>
            <a:off x="4179529" y="2249129"/>
            <a:ext cx="3508451" cy="2359742"/>
          </a:xfrm>
          <a:prstGeom prst="rect">
            <a:avLst/>
          </a:prstGeom>
        </p:spPr>
      </p:pic>
    </p:spTree>
    <p:extLst>
      <p:ext uri="{BB962C8B-B14F-4D97-AF65-F5344CB8AC3E}">
        <p14:creationId xmlns:p14="http://schemas.microsoft.com/office/powerpoint/2010/main" val="1138594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ext 1">
            <a:extLst>
              <a:ext uri="{FF2B5EF4-FFF2-40B4-BE49-F238E27FC236}">
                <a16:creationId xmlns:a16="http://schemas.microsoft.com/office/drawing/2014/main" id="{529A2637-283E-1302-F2AE-CE6C3D048E74}"/>
              </a:ext>
            </a:extLst>
          </p:cNvPr>
          <p:cNvSpPr/>
          <p:nvPr/>
        </p:nvSpPr>
        <p:spPr>
          <a:xfrm>
            <a:off x="3362589" y="726768"/>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Beneficios de la Simulación en Enfermería</a:t>
            </a:r>
            <a:endParaRPr lang="en-US" sz="1500" dirty="0"/>
          </a:p>
        </p:txBody>
      </p:sp>
      <p:graphicFrame>
        <p:nvGraphicFramePr>
          <p:cNvPr id="4" name="Diagrama 3">
            <a:extLst>
              <a:ext uri="{FF2B5EF4-FFF2-40B4-BE49-F238E27FC236}">
                <a16:creationId xmlns:a16="http://schemas.microsoft.com/office/drawing/2014/main" id="{98E018B2-2594-3DFE-E568-C2F37D61AA8B}"/>
              </a:ext>
            </a:extLst>
          </p:cNvPr>
          <p:cNvGraphicFramePr/>
          <p:nvPr>
            <p:extLst>
              <p:ext uri="{D42A27DB-BD31-4B8C-83A1-F6EECF244321}">
                <p14:modId xmlns:p14="http://schemas.microsoft.com/office/powerpoint/2010/main" val="814198879"/>
              </p:ext>
            </p:extLst>
          </p:nvPr>
        </p:nvGraphicFramePr>
        <p:xfrm>
          <a:off x="2354615" y="1285568"/>
          <a:ext cx="7694133" cy="470140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6" name="Imagen 5">
            <a:extLst>
              <a:ext uri="{FF2B5EF4-FFF2-40B4-BE49-F238E27FC236}">
                <a16:creationId xmlns:a16="http://schemas.microsoft.com/office/drawing/2014/main" id="{AA67BD04-DAC2-9348-BAE6-AA3C16A167E5}"/>
              </a:ext>
            </a:extLst>
          </p:cNvPr>
          <p:cNvPicPr>
            <a:picLocks noChangeAspect="1"/>
          </p:cNvPicPr>
          <p:nvPr/>
        </p:nvPicPr>
        <p:blipFill>
          <a:blip r:embed="rId19"/>
          <a:stretch>
            <a:fillRect/>
          </a:stretch>
        </p:blipFill>
        <p:spPr>
          <a:xfrm>
            <a:off x="840583" y="2765733"/>
            <a:ext cx="2610341" cy="1741077"/>
          </a:xfrm>
          <a:prstGeom prst="rect">
            <a:avLst/>
          </a:prstGeom>
        </p:spPr>
      </p:pic>
      <p:pic>
        <p:nvPicPr>
          <p:cNvPr id="7170" name="Picture 2" descr="El futuro de la simulación en la formación de enfermería - SIMZINE">
            <a:extLst>
              <a:ext uri="{FF2B5EF4-FFF2-40B4-BE49-F238E27FC236}">
                <a16:creationId xmlns:a16="http://schemas.microsoft.com/office/drawing/2014/main" id="{33381D8E-37BF-AAC0-8007-51A8AABE777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27330" y="2505075"/>
            <a:ext cx="2995970" cy="231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42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ext 1">
            <a:extLst>
              <a:ext uri="{FF2B5EF4-FFF2-40B4-BE49-F238E27FC236}">
                <a16:creationId xmlns:a16="http://schemas.microsoft.com/office/drawing/2014/main" id="{E3B0E312-62D8-C18A-446B-7127BB246E76}"/>
              </a:ext>
            </a:extLst>
          </p:cNvPr>
          <p:cNvSpPr/>
          <p:nvPr/>
        </p:nvSpPr>
        <p:spPr>
          <a:xfrm>
            <a:off x="840583" y="2952921"/>
            <a:ext cx="5158130" cy="45788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 Conclusiones y Recomendaciones</a:t>
            </a:r>
            <a:endParaRPr lang="en-US" sz="1500" dirty="0"/>
          </a:p>
        </p:txBody>
      </p:sp>
    </p:spTree>
    <p:extLst>
      <p:ext uri="{BB962C8B-B14F-4D97-AF65-F5344CB8AC3E}">
        <p14:creationId xmlns:p14="http://schemas.microsoft.com/office/powerpoint/2010/main" val="901011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2" name="Text 1">
            <a:extLst>
              <a:ext uri="{FF2B5EF4-FFF2-40B4-BE49-F238E27FC236}">
                <a16:creationId xmlns:a16="http://schemas.microsoft.com/office/drawing/2014/main" id="{C7DED218-4AF0-1019-7DB4-EDE4881EFABA}"/>
              </a:ext>
            </a:extLst>
          </p:cNvPr>
          <p:cNvSpPr/>
          <p:nvPr/>
        </p:nvSpPr>
        <p:spPr>
          <a:xfrm>
            <a:off x="3616790" y="726768"/>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Importancia de la Simulación en la Formación de Enfermería</a:t>
            </a:r>
            <a:endParaRPr lang="en-US" sz="1500" dirty="0"/>
          </a:p>
        </p:txBody>
      </p:sp>
      <p:sp>
        <p:nvSpPr>
          <p:cNvPr id="4" name="Text 3">
            <a:extLst>
              <a:ext uri="{FF2B5EF4-FFF2-40B4-BE49-F238E27FC236}">
                <a16:creationId xmlns:a16="http://schemas.microsoft.com/office/drawing/2014/main" id="{C4B90DEA-925F-DB07-AA7F-EE6764DDB86C}"/>
              </a:ext>
            </a:extLst>
          </p:cNvPr>
          <p:cNvSpPr/>
          <p:nvPr/>
        </p:nvSpPr>
        <p:spPr>
          <a:xfrm>
            <a:off x="985086" y="2106368"/>
            <a:ext cx="2723992" cy="369332"/>
          </a:xfrm>
          <a:prstGeom prst="rect">
            <a:avLst/>
          </a:prstGeom>
          <a:solidFill>
            <a:srgbClr val="FFC000"/>
          </a:solid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Fundamento de la Simulación</a:t>
            </a:r>
            <a:endParaRPr lang="en-US" sz="1500" dirty="0"/>
          </a:p>
        </p:txBody>
      </p:sp>
      <p:sp>
        <p:nvSpPr>
          <p:cNvPr id="9" name="Text 2">
            <a:extLst>
              <a:ext uri="{FF2B5EF4-FFF2-40B4-BE49-F238E27FC236}">
                <a16:creationId xmlns:a16="http://schemas.microsoft.com/office/drawing/2014/main" id="{12F8A927-0F16-F5B7-9B97-D8FFA021E2C4}"/>
              </a:ext>
            </a:extLst>
          </p:cNvPr>
          <p:cNvSpPr/>
          <p:nvPr/>
        </p:nvSpPr>
        <p:spPr>
          <a:xfrm>
            <a:off x="3787765" y="2094408"/>
            <a:ext cx="8091324" cy="491801"/>
          </a:xfrm>
          <a:prstGeom prst="rect">
            <a:avLst/>
          </a:prstGeom>
          <a:no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simulación se considera un componente fundamental en la formación de enfermería, ya que proporciona un entorno seguro para practicar habilidades y tomar decisiones clínicas sin poner en riesgo a los pacientes.</a:t>
            </a:r>
            <a:endParaRPr lang="en-US" sz="1200" dirty="0"/>
          </a:p>
        </p:txBody>
      </p:sp>
      <p:sp>
        <p:nvSpPr>
          <p:cNvPr id="6" name="Text 5">
            <a:extLst>
              <a:ext uri="{FF2B5EF4-FFF2-40B4-BE49-F238E27FC236}">
                <a16:creationId xmlns:a16="http://schemas.microsoft.com/office/drawing/2014/main" id="{B52BBA58-9B35-9D9A-AB7E-D19267FC380B}"/>
              </a:ext>
            </a:extLst>
          </p:cNvPr>
          <p:cNvSpPr/>
          <p:nvPr/>
        </p:nvSpPr>
        <p:spPr>
          <a:xfrm>
            <a:off x="942965" y="3013278"/>
            <a:ext cx="2723992" cy="541751"/>
          </a:xfrm>
          <a:prstGeom prst="rect">
            <a:avLst/>
          </a:prstGeom>
          <a:solidFill>
            <a:schemeClr val="tx2">
              <a:lumMod val="50000"/>
              <a:lumOff val="50000"/>
            </a:schemeClr>
          </a:solid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Mejora de Habilidades Prácticas</a:t>
            </a:r>
            <a:endParaRPr lang="en-US" sz="1500" dirty="0"/>
          </a:p>
        </p:txBody>
      </p:sp>
      <p:sp>
        <p:nvSpPr>
          <p:cNvPr id="8" name="Text 6">
            <a:extLst>
              <a:ext uri="{FF2B5EF4-FFF2-40B4-BE49-F238E27FC236}">
                <a16:creationId xmlns:a16="http://schemas.microsoft.com/office/drawing/2014/main" id="{D52EB22D-5EF4-59AC-FA76-DAAD41060FCE}"/>
              </a:ext>
            </a:extLst>
          </p:cNvPr>
          <p:cNvSpPr/>
          <p:nvPr/>
        </p:nvSpPr>
        <p:spPr>
          <a:xfrm>
            <a:off x="3770555" y="2972942"/>
            <a:ext cx="7939663" cy="466859"/>
          </a:xfrm>
          <a:prstGeom prst="rect">
            <a:avLst/>
          </a:prstGeom>
          <a:noFill/>
          <a:ln/>
        </p:spPr>
        <p:txBody>
          <a:bodyPr wrap="square" lIns="95250" tIns="95250" rIns="95250" bIns="95250" rtlCol="0" anchor="t">
            <a:spAutoFit/>
          </a:bodyPr>
          <a:lstStyle/>
          <a:p>
            <a:pPr>
              <a:lnSpc>
                <a:spcPct val="80000"/>
              </a:lnSpc>
              <a:spcBef>
                <a:spcPts val="375"/>
              </a:spcBef>
            </a:pPr>
            <a:r>
              <a:rPr lang="en-US" sz="1100" dirty="0">
                <a:solidFill>
                  <a:srgbClr val="000000"/>
                </a:solidFill>
                <a:latin typeface="Arial" pitchFamily="34" charset="0"/>
                <a:ea typeface="Arial" pitchFamily="34" charset="-122"/>
                <a:cs typeface="Arial" pitchFamily="34" charset="-120"/>
              </a:rPr>
              <a:t>A través de la simulación, los estudiantes pueden mejorar sus habilidades prácticas, permitiendo que enfrenten situaciones reales de manera controlada, lo que les ayuda a ganar confianza y competencia.</a:t>
            </a:r>
            <a:endParaRPr lang="en-US" sz="1500" dirty="0"/>
          </a:p>
        </p:txBody>
      </p:sp>
      <p:sp>
        <p:nvSpPr>
          <p:cNvPr id="16" name="Text 8">
            <a:extLst>
              <a:ext uri="{FF2B5EF4-FFF2-40B4-BE49-F238E27FC236}">
                <a16:creationId xmlns:a16="http://schemas.microsoft.com/office/drawing/2014/main" id="{362ECB4F-0596-D000-B333-F47AE2EEAA46}"/>
              </a:ext>
            </a:extLst>
          </p:cNvPr>
          <p:cNvSpPr/>
          <p:nvPr/>
        </p:nvSpPr>
        <p:spPr>
          <a:xfrm>
            <a:off x="942965" y="3821643"/>
            <a:ext cx="2766113" cy="369332"/>
          </a:xfrm>
          <a:prstGeom prst="rect">
            <a:avLst/>
          </a:prstGeom>
          <a:solidFill>
            <a:srgbClr val="FFFF00"/>
          </a:solid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Evaluación de la Efectividad</a:t>
            </a:r>
            <a:endParaRPr lang="en-US" sz="1500" dirty="0"/>
          </a:p>
        </p:txBody>
      </p:sp>
      <p:sp>
        <p:nvSpPr>
          <p:cNvPr id="19" name="Text 9">
            <a:extLst>
              <a:ext uri="{FF2B5EF4-FFF2-40B4-BE49-F238E27FC236}">
                <a16:creationId xmlns:a16="http://schemas.microsoft.com/office/drawing/2014/main" id="{5474E7F5-04BB-6570-6921-05C950F5C19F}"/>
              </a:ext>
            </a:extLst>
          </p:cNvPr>
          <p:cNvSpPr/>
          <p:nvPr/>
        </p:nvSpPr>
        <p:spPr>
          <a:xfrm>
            <a:off x="3770554" y="3794499"/>
            <a:ext cx="7939663" cy="466859"/>
          </a:xfrm>
          <a:prstGeom prst="rect">
            <a:avLst/>
          </a:prstGeom>
          <a:noFill/>
          <a:ln/>
        </p:spPr>
        <p:txBody>
          <a:bodyPr wrap="square" lIns="95250" tIns="95250" rIns="95250" bIns="95250" rtlCol="0" anchor="t">
            <a:spAutoFit/>
          </a:bodyPr>
          <a:lstStyle/>
          <a:p>
            <a:pPr>
              <a:lnSpc>
                <a:spcPct val="80000"/>
              </a:lnSpc>
              <a:spcBef>
                <a:spcPts val="375"/>
              </a:spcBef>
            </a:pPr>
            <a:r>
              <a:rPr lang="en-US" sz="1100" dirty="0">
                <a:solidFill>
                  <a:srgbClr val="000000"/>
                </a:solidFill>
                <a:latin typeface="Arial" pitchFamily="34" charset="0"/>
                <a:ea typeface="Arial" pitchFamily="34" charset="-122"/>
                <a:cs typeface="Arial" pitchFamily="34" charset="-120"/>
              </a:rPr>
              <a:t>Se recomienda realizar investigaciones futuras para evaluar la efectividad de la simulación en la educación de enfermería, lo que permitirá ajustar y mejorar los métodos de enseñanza.</a:t>
            </a:r>
            <a:endParaRPr lang="en-US" sz="1500" dirty="0"/>
          </a:p>
        </p:txBody>
      </p:sp>
      <p:sp>
        <p:nvSpPr>
          <p:cNvPr id="21" name="Text 11">
            <a:extLst>
              <a:ext uri="{FF2B5EF4-FFF2-40B4-BE49-F238E27FC236}">
                <a16:creationId xmlns:a16="http://schemas.microsoft.com/office/drawing/2014/main" id="{15FC4A71-370B-BB94-9A6D-1DF37863A706}"/>
              </a:ext>
            </a:extLst>
          </p:cNvPr>
          <p:cNvSpPr/>
          <p:nvPr/>
        </p:nvSpPr>
        <p:spPr>
          <a:xfrm>
            <a:off x="919615" y="4716306"/>
            <a:ext cx="2723992" cy="369332"/>
          </a:xfrm>
          <a:prstGeom prst="rect">
            <a:avLst/>
          </a:prstGeom>
          <a:solidFill>
            <a:schemeClr val="accent1">
              <a:lumMod val="20000"/>
              <a:lumOff val="80000"/>
            </a:schemeClr>
          </a:solid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Impacto en el Aprendizaje</a:t>
            </a:r>
            <a:endParaRPr lang="en-US" sz="1500" dirty="0"/>
          </a:p>
        </p:txBody>
      </p:sp>
      <p:sp>
        <p:nvSpPr>
          <p:cNvPr id="22" name="Text 12">
            <a:extLst>
              <a:ext uri="{FF2B5EF4-FFF2-40B4-BE49-F238E27FC236}">
                <a16:creationId xmlns:a16="http://schemas.microsoft.com/office/drawing/2014/main" id="{B28A3AAF-8926-78E9-77C8-828D445A7BAA}"/>
              </a:ext>
            </a:extLst>
          </p:cNvPr>
          <p:cNvSpPr/>
          <p:nvPr/>
        </p:nvSpPr>
        <p:spPr>
          <a:xfrm>
            <a:off x="3787765" y="4643200"/>
            <a:ext cx="7922452" cy="466859"/>
          </a:xfrm>
          <a:prstGeom prst="rect">
            <a:avLst/>
          </a:prstGeom>
          <a:noFill/>
          <a:ln/>
        </p:spPr>
        <p:txBody>
          <a:bodyPr wrap="square" lIns="95250" tIns="95250" rIns="95250" bIns="95250" rtlCol="0" anchor="t">
            <a:spAutoFit/>
          </a:bodyPr>
          <a:lstStyle/>
          <a:p>
            <a:pPr>
              <a:lnSpc>
                <a:spcPct val="80000"/>
              </a:lnSpc>
              <a:spcBef>
                <a:spcPts val="375"/>
              </a:spcBef>
            </a:pPr>
            <a:r>
              <a:rPr lang="en-US" sz="1100" dirty="0">
                <a:solidFill>
                  <a:srgbClr val="000000"/>
                </a:solidFill>
                <a:latin typeface="Arial" pitchFamily="34" charset="0"/>
                <a:ea typeface="Arial" pitchFamily="34" charset="-122"/>
                <a:cs typeface="Arial" pitchFamily="34" charset="-120"/>
              </a:rPr>
              <a:t>La implementación de simulaciones en el currículo de enfermería ha demostrado tener un impacto positivo en el aprendizaje de los estudiantes, facilitando la asimilación de conocimientos teóricos a través de la práctica.</a:t>
            </a:r>
            <a:endParaRPr lang="en-US" sz="1500" dirty="0"/>
          </a:p>
        </p:txBody>
      </p:sp>
    </p:spTree>
    <p:extLst>
      <p:ext uri="{BB962C8B-B14F-4D97-AF65-F5344CB8AC3E}">
        <p14:creationId xmlns:p14="http://schemas.microsoft.com/office/powerpoint/2010/main" val="2371251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3C09F24E-46DE-28C0-BDAF-A01D094445D4}"/>
              </a:ext>
            </a:extLst>
          </p:cNvPr>
          <p:cNvSpPr/>
          <p:nvPr/>
        </p:nvSpPr>
        <p:spPr>
          <a:xfrm>
            <a:off x="3432127" y="1340668"/>
            <a:ext cx="5158130" cy="698140"/>
          </a:xfrm>
          <a:prstGeom prst="rect">
            <a:avLst/>
          </a:prstGeom>
          <a:noFill/>
          <a:ln/>
        </p:spPr>
        <p:txBody>
          <a:bodyPr wrap="square" lIns="95250" tIns="95250" rIns="95250" bIns="95250" rtlCol="0" anchor="t">
            <a:spAutoFit/>
          </a:bodyPr>
          <a:lstStyle/>
          <a:p>
            <a:pPr>
              <a:lnSpc>
                <a:spcPct val="80000"/>
              </a:lnSpc>
              <a:spcBef>
                <a:spcPts val="375"/>
              </a:spcBef>
            </a:pPr>
            <a:r>
              <a:rPr lang="en-US" sz="4000" b="1" dirty="0">
                <a:solidFill>
                  <a:srgbClr val="407BFF"/>
                </a:solidFill>
                <a:latin typeface="Arial" pitchFamily="34" charset="0"/>
                <a:cs typeface="Arial" pitchFamily="34" charset="-120"/>
              </a:rPr>
              <a:t>Gracias…</a:t>
            </a:r>
            <a:endParaRPr lang="en-US" sz="4000" dirty="0"/>
          </a:p>
        </p:txBody>
      </p:sp>
      <p:pic>
        <p:nvPicPr>
          <p:cNvPr id="8" name="Image 0" descr="/uploadFile/149_4.png">
            <a:extLst>
              <a:ext uri="{FF2B5EF4-FFF2-40B4-BE49-F238E27FC236}">
                <a16:creationId xmlns:a16="http://schemas.microsoft.com/office/drawing/2014/main" id="{40F86E53-66F9-7CB8-FAC8-3BAA433EDA10}"/>
              </a:ext>
            </a:extLst>
          </p:cNvPr>
          <p:cNvPicPr>
            <a:picLocks noChangeAspect="1"/>
          </p:cNvPicPr>
          <p:nvPr/>
        </p:nvPicPr>
        <p:blipFill>
          <a:blip r:embed="rId14"/>
          <a:stretch>
            <a:fillRect/>
          </a:stretch>
        </p:blipFill>
        <p:spPr>
          <a:xfrm>
            <a:off x="3045177" y="2454653"/>
            <a:ext cx="3652212" cy="3652212"/>
          </a:xfrm>
          <a:prstGeom prst="rect">
            <a:avLst/>
          </a:prstGeom>
        </p:spPr>
      </p:pic>
      <p:sp>
        <p:nvSpPr>
          <p:cNvPr id="2" name="CuadroTexto 1">
            <a:extLst>
              <a:ext uri="{FF2B5EF4-FFF2-40B4-BE49-F238E27FC236}">
                <a16:creationId xmlns:a16="http://schemas.microsoft.com/office/drawing/2014/main" id="{A9070CE8-D3F9-4E04-A991-CAAEBBA19D2E}"/>
              </a:ext>
            </a:extLst>
          </p:cNvPr>
          <p:cNvSpPr txBox="1"/>
          <p:nvPr/>
        </p:nvSpPr>
        <p:spPr>
          <a:xfrm>
            <a:off x="7178391" y="4084000"/>
            <a:ext cx="6233674" cy="369332"/>
          </a:xfrm>
          <a:prstGeom prst="rect">
            <a:avLst/>
          </a:prstGeom>
          <a:noFill/>
        </p:spPr>
        <p:txBody>
          <a:bodyPr wrap="square" rtlCol="0">
            <a:spAutoFit/>
          </a:bodyPr>
          <a:lstStyle/>
          <a:p>
            <a:r>
              <a:rPr lang="es-ES" dirty="0"/>
              <a:t>Email: ipgomezp@unicartagena.edu.co</a:t>
            </a:r>
          </a:p>
        </p:txBody>
      </p:sp>
    </p:spTree>
    <p:extLst>
      <p:ext uri="{BB962C8B-B14F-4D97-AF65-F5344CB8AC3E}">
        <p14:creationId xmlns:p14="http://schemas.microsoft.com/office/powerpoint/2010/main" val="198759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F5122DDC-C8AB-9F10-089D-6850312A24B7}"/>
              </a:ext>
            </a:extLst>
          </p:cNvPr>
          <p:cNvSpPr/>
          <p:nvPr/>
        </p:nvSpPr>
        <p:spPr>
          <a:xfrm>
            <a:off x="3179687" y="826811"/>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Implementación de la Simulación en el Currículo</a:t>
            </a:r>
            <a:endParaRPr lang="en-US" sz="1500" dirty="0"/>
          </a:p>
        </p:txBody>
      </p:sp>
      <p:sp>
        <p:nvSpPr>
          <p:cNvPr id="8" name="Shape 2">
            <a:extLst>
              <a:ext uri="{FF2B5EF4-FFF2-40B4-BE49-F238E27FC236}">
                <a16:creationId xmlns:a16="http://schemas.microsoft.com/office/drawing/2014/main" id="{6783DC21-CE48-E5BE-D1AA-EDF8FA3FDF5F}"/>
              </a:ext>
            </a:extLst>
          </p:cNvPr>
          <p:cNvSpPr/>
          <p:nvPr/>
        </p:nvSpPr>
        <p:spPr>
          <a:xfrm>
            <a:off x="768985" y="2233080"/>
            <a:ext cx="2377440" cy="3729502"/>
          </a:xfrm>
          <a:custGeom>
            <a:avLst/>
            <a:gdLst/>
            <a:ahLst/>
            <a:cxnLst/>
            <a:rect l="l" t="t" r="r" b="b"/>
            <a:pathLst>
              <a:path w="2377440" h="3291840">
                <a:moveTo>
                  <a:pt x="93437" y="0"/>
                </a:moveTo>
                <a:lnTo>
                  <a:pt x="2284003" y="0"/>
                </a:lnTo>
                <a:quadBezTo>
                  <a:pt x="2377440" y="0"/>
                  <a:pt x="2377440" y="93437"/>
                </a:quadBezTo>
                <a:lnTo>
                  <a:pt x="2377440" y="3198403"/>
                </a:lnTo>
                <a:quadBezTo>
                  <a:pt x="2377440" y="3291840"/>
                  <a:pt x="2284003" y="3291840"/>
                </a:quadBezTo>
                <a:lnTo>
                  <a:pt x="93437" y="3291840"/>
                </a:lnTo>
                <a:quadBezTo>
                  <a:pt x="0" y="3291840"/>
                  <a:pt x="0" y="3198403"/>
                </a:quadBezTo>
                <a:lnTo>
                  <a:pt x="0" y="93437"/>
                </a:lnTo>
                <a:quadBezTo>
                  <a:pt x="0" y="0"/>
                  <a:pt x="93437" y="0"/>
                </a:quadBezTo>
                <a:close/>
              </a:path>
            </a:pathLst>
          </a:custGeom>
          <a:solidFill>
            <a:schemeClr val="tx2">
              <a:lumMod val="50000"/>
              <a:lumOff val="50000"/>
            </a:schemeClr>
          </a:solidFill>
          <a:ln w="19050">
            <a:solidFill>
              <a:srgbClr val="407BFF"/>
            </a:solidFill>
            <a:prstDash val="solid"/>
          </a:ln>
        </p:spPr>
        <p:txBody>
          <a:bodyPr/>
          <a:lstStyle/>
          <a:p>
            <a:endParaRPr lang="es-ES"/>
          </a:p>
        </p:txBody>
      </p:sp>
      <p:pic>
        <p:nvPicPr>
          <p:cNvPr id="9" name="Image 0" descr="/uploadFile/149_7.png">
            <a:extLst>
              <a:ext uri="{FF2B5EF4-FFF2-40B4-BE49-F238E27FC236}">
                <a16:creationId xmlns:a16="http://schemas.microsoft.com/office/drawing/2014/main" id="{66A9705F-CD4E-5272-2F84-F61AC348C907}"/>
              </a:ext>
            </a:extLst>
          </p:cNvPr>
          <p:cNvPicPr>
            <a:picLocks noChangeAspect="1"/>
          </p:cNvPicPr>
          <p:nvPr/>
        </p:nvPicPr>
        <p:blipFill>
          <a:blip r:embed="rId14"/>
          <a:stretch>
            <a:fillRect/>
          </a:stretch>
        </p:blipFill>
        <p:spPr>
          <a:xfrm>
            <a:off x="1577072" y="2424548"/>
            <a:ext cx="640080" cy="640080"/>
          </a:xfrm>
          <a:prstGeom prst="rect">
            <a:avLst/>
          </a:prstGeom>
        </p:spPr>
      </p:pic>
      <p:sp>
        <p:nvSpPr>
          <p:cNvPr id="16" name="Shape 3">
            <a:extLst>
              <a:ext uri="{FF2B5EF4-FFF2-40B4-BE49-F238E27FC236}">
                <a16:creationId xmlns:a16="http://schemas.microsoft.com/office/drawing/2014/main" id="{37E03149-C53E-69B9-ED22-EA8EE8EC493B}"/>
              </a:ext>
            </a:extLst>
          </p:cNvPr>
          <p:cNvSpPr/>
          <p:nvPr/>
        </p:nvSpPr>
        <p:spPr>
          <a:xfrm>
            <a:off x="768985" y="3293962"/>
            <a:ext cx="2377440" cy="2325787"/>
          </a:xfrm>
          <a:custGeom>
            <a:avLst/>
            <a:gdLst/>
            <a:ahLst/>
            <a:cxnLst/>
            <a:rect l="l" t="t" r="r" b="b"/>
            <a:pathLst>
              <a:path w="2377440" h="2001622">
                <a:moveTo>
                  <a:pt x="0" y="0"/>
                </a:moveTo>
                <a:lnTo>
                  <a:pt x="2377440" y="0"/>
                </a:lnTo>
                <a:lnTo>
                  <a:pt x="2377440" y="2001622"/>
                </a:lnTo>
                <a:lnTo>
                  <a:pt x="0" y="2001622"/>
                </a:lnTo>
                <a:close/>
              </a:path>
            </a:pathLst>
          </a:custGeom>
          <a:solidFill>
            <a:schemeClr val="accent1">
              <a:lumMod val="20000"/>
              <a:lumOff val="80000"/>
              <a:alpha val="40000"/>
            </a:schemeClr>
          </a:solidFill>
          <a:ln/>
        </p:spPr>
        <p:txBody>
          <a:bodyPr/>
          <a:lstStyle/>
          <a:p>
            <a:endParaRPr lang="es-ES"/>
          </a:p>
        </p:txBody>
      </p:sp>
      <p:sp>
        <p:nvSpPr>
          <p:cNvPr id="19" name="Text 4">
            <a:extLst>
              <a:ext uri="{FF2B5EF4-FFF2-40B4-BE49-F238E27FC236}">
                <a16:creationId xmlns:a16="http://schemas.microsoft.com/office/drawing/2014/main" id="{60DF2361-6243-465F-B690-B66DB69B1DAD}"/>
              </a:ext>
            </a:extLst>
          </p:cNvPr>
          <p:cNvSpPr/>
          <p:nvPr/>
        </p:nvSpPr>
        <p:spPr>
          <a:xfrm>
            <a:off x="1137365" y="3302877"/>
            <a:ext cx="2377440"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Integración en Asignaturas</a:t>
            </a:r>
            <a:endParaRPr lang="en-US" sz="1500" dirty="0"/>
          </a:p>
        </p:txBody>
      </p:sp>
      <p:sp>
        <p:nvSpPr>
          <p:cNvPr id="20" name="Text 5">
            <a:extLst>
              <a:ext uri="{FF2B5EF4-FFF2-40B4-BE49-F238E27FC236}">
                <a16:creationId xmlns:a16="http://schemas.microsoft.com/office/drawing/2014/main" id="{143D7503-D549-86CC-E62F-A3CB4C6C0F78}"/>
              </a:ext>
            </a:extLst>
          </p:cNvPr>
          <p:cNvSpPr/>
          <p:nvPr/>
        </p:nvSpPr>
        <p:spPr>
          <a:xfrm>
            <a:off x="802247" y="3808103"/>
            <a:ext cx="2377440" cy="1281761"/>
          </a:xfrm>
          <a:prstGeom prst="rect">
            <a:avLst/>
          </a:prstGeom>
          <a:noFill/>
          <a:ln/>
        </p:spPr>
        <p:txBody>
          <a:bodyPr wrap="square" lIns="95250" tIns="95250" rIns="95250" bIns="95250" rtlCol="0" anchor="t">
            <a:spAutoFit/>
          </a:bodyPr>
          <a:lstStyle/>
          <a:p>
            <a:pPr>
              <a:lnSpc>
                <a:spcPct val="80000"/>
              </a:lnSpc>
              <a:spcBef>
                <a:spcPts val="375"/>
              </a:spcBef>
            </a:pPr>
            <a:r>
              <a:rPr lang="en-US" sz="1200" dirty="0" err="1">
                <a:latin typeface="Arial" pitchFamily="34" charset="0"/>
                <a:ea typeface="Arial" pitchFamily="34" charset="-122"/>
                <a:cs typeface="Arial" pitchFamily="34" charset="-120"/>
              </a:rPr>
              <a:t>Proporciona</a:t>
            </a:r>
            <a:r>
              <a:rPr lang="en-US" sz="1200" dirty="0">
                <a:latin typeface="Arial" pitchFamily="34" charset="0"/>
                <a:ea typeface="Arial" pitchFamily="34" charset="-122"/>
                <a:cs typeface="Arial" pitchFamily="34" charset="-120"/>
              </a:rPr>
              <a:t> un enfoque multidisciplinario que enriquece la formación del estudiante. </a:t>
            </a:r>
          </a:p>
          <a:p>
            <a:pPr>
              <a:lnSpc>
                <a:spcPct val="80000"/>
              </a:lnSpc>
              <a:spcBef>
                <a:spcPts val="375"/>
              </a:spcBef>
            </a:pPr>
            <a:r>
              <a:rPr lang="en-US" sz="1200" dirty="0">
                <a:latin typeface="Arial" pitchFamily="34" charset="0"/>
                <a:ea typeface="Arial" pitchFamily="34" charset="-122"/>
                <a:cs typeface="Arial" pitchFamily="34" charset="-120"/>
              </a:rPr>
              <a:t>Esta integración asegura que los futuros enfermeros estén bien preparados para enfrentar los desafíos de su profesión.</a:t>
            </a:r>
            <a:endParaRPr lang="en-US" sz="1200" dirty="0"/>
          </a:p>
        </p:txBody>
      </p:sp>
      <p:sp>
        <p:nvSpPr>
          <p:cNvPr id="21" name="Shape 2">
            <a:extLst>
              <a:ext uri="{FF2B5EF4-FFF2-40B4-BE49-F238E27FC236}">
                <a16:creationId xmlns:a16="http://schemas.microsoft.com/office/drawing/2014/main" id="{02B0D82F-0966-FF27-6A67-4A9EDBD9CDC2}"/>
              </a:ext>
            </a:extLst>
          </p:cNvPr>
          <p:cNvSpPr/>
          <p:nvPr/>
        </p:nvSpPr>
        <p:spPr>
          <a:xfrm>
            <a:off x="4388974" y="2233080"/>
            <a:ext cx="2377440" cy="3729502"/>
          </a:xfrm>
          <a:custGeom>
            <a:avLst/>
            <a:gdLst/>
            <a:ahLst/>
            <a:cxnLst/>
            <a:rect l="l" t="t" r="r" b="b"/>
            <a:pathLst>
              <a:path w="2377440" h="3291840">
                <a:moveTo>
                  <a:pt x="93437" y="0"/>
                </a:moveTo>
                <a:lnTo>
                  <a:pt x="2284003" y="0"/>
                </a:lnTo>
                <a:quadBezTo>
                  <a:pt x="2377440" y="0"/>
                  <a:pt x="2377440" y="93437"/>
                </a:quadBezTo>
                <a:lnTo>
                  <a:pt x="2377440" y="3198403"/>
                </a:lnTo>
                <a:quadBezTo>
                  <a:pt x="2377440" y="3291840"/>
                  <a:pt x="2284003" y="3291840"/>
                </a:quadBezTo>
                <a:lnTo>
                  <a:pt x="93437" y="3291840"/>
                </a:lnTo>
                <a:quadBezTo>
                  <a:pt x="0" y="3291840"/>
                  <a:pt x="0" y="3198403"/>
                </a:quadBezTo>
                <a:lnTo>
                  <a:pt x="0" y="93437"/>
                </a:lnTo>
                <a:quadBezTo>
                  <a:pt x="0" y="0"/>
                  <a:pt x="93437" y="0"/>
                </a:quadBezTo>
                <a:close/>
              </a:path>
            </a:pathLst>
          </a:custGeom>
          <a:solidFill>
            <a:srgbClr val="FFC000"/>
          </a:solidFill>
          <a:ln w="19050">
            <a:solidFill>
              <a:srgbClr val="407BFF"/>
            </a:solidFill>
            <a:prstDash val="solid"/>
          </a:ln>
        </p:spPr>
        <p:txBody>
          <a:bodyPr/>
          <a:lstStyle/>
          <a:p>
            <a:endParaRPr lang="es-ES"/>
          </a:p>
        </p:txBody>
      </p:sp>
      <p:pic>
        <p:nvPicPr>
          <p:cNvPr id="22" name="Image 1" descr="/uploadFile/149_8.png">
            <a:extLst>
              <a:ext uri="{FF2B5EF4-FFF2-40B4-BE49-F238E27FC236}">
                <a16:creationId xmlns:a16="http://schemas.microsoft.com/office/drawing/2014/main" id="{C9DA9530-C3BA-9C11-98DE-B8C027DB6183}"/>
              </a:ext>
            </a:extLst>
          </p:cNvPr>
          <p:cNvPicPr>
            <a:picLocks noChangeAspect="1"/>
          </p:cNvPicPr>
          <p:nvPr/>
        </p:nvPicPr>
        <p:blipFill>
          <a:blip r:embed="rId15"/>
          <a:stretch>
            <a:fillRect/>
          </a:stretch>
        </p:blipFill>
        <p:spPr>
          <a:xfrm>
            <a:off x="5176786" y="2424548"/>
            <a:ext cx="640080" cy="640080"/>
          </a:xfrm>
          <a:prstGeom prst="rect">
            <a:avLst/>
          </a:prstGeom>
        </p:spPr>
      </p:pic>
      <p:sp>
        <p:nvSpPr>
          <p:cNvPr id="23" name="Text 8">
            <a:extLst>
              <a:ext uri="{FF2B5EF4-FFF2-40B4-BE49-F238E27FC236}">
                <a16:creationId xmlns:a16="http://schemas.microsoft.com/office/drawing/2014/main" id="{30BF8DB4-09B3-A877-1BDD-2593C985CB52}"/>
              </a:ext>
            </a:extLst>
          </p:cNvPr>
          <p:cNvSpPr/>
          <p:nvPr/>
        </p:nvSpPr>
        <p:spPr>
          <a:xfrm>
            <a:off x="4543838" y="3130457"/>
            <a:ext cx="2222576"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Evaluación del Aprendizaje</a:t>
            </a:r>
            <a:endParaRPr lang="en-US" sz="1500" dirty="0"/>
          </a:p>
        </p:txBody>
      </p:sp>
      <p:sp>
        <p:nvSpPr>
          <p:cNvPr id="25" name="Text 9">
            <a:extLst>
              <a:ext uri="{FF2B5EF4-FFF2-40B4-BE49-F238E27FC236}">
                <a16:creationId xmlns:a16="http://schemas.microsoft.com/office/drawing/2014/main" id="{2413EC8F-3E15-E0FA-F717-2AF768A97D0E}"/>
              </a:ext>
            </a:extLst>
          </p:cNvPr>
          <p:cNvSpPr/>
          <p:nvPr/>
        </p:nvSpPr>
        <p:spPr>
          <a:xfrm>
            <a:off x="4474234" y="3637823"/>
            <a:ext cx="2222577" cy="1872692"/>
          </a:xfrm>
          <a:prstGeom prst="rect">
            <a:avLst/>
          </a:prstGeom>
          <a:noFill/>
          <a:ln/>
        </p:spPr>
        <p:txBody>
          <a:bodyPr wrap="square" lIns="95250" tIns="95250" rIns="95250" bIns="95250" rtlCol="0" anchor="t">
            <a:spAutoFit/>
          </a:bodyPr>
          <a:lstStyle/>
          <a:p>
            <a:pPr>
              <a:lnSpc>
                <a:spcPct val="80000"/>
              </a:lnSpc>
              <a:spcBef>
                <a:spcPts val="375"/>
              </a:spcBef>
            </a:pPr>
            <a:r>
              <a:rPr lang="en-US" sz="1200" dirty="0" err="1">
                <a:latin typeface="Arial" pitchFamily="34" charset="0"/>
                <a:ea typeface="Arial" pitchFamily="34" charset="-122"/>
                <a:cs typeface="Arial" pitchFamily="34" charset="-120"/>
              </a:rPr>
              <a:t>Permite</a:t>
            </a:r>
            <a:r>
              <a:rPr lang="en-US" sz="1200" dirty="0">
                <a:latin typeface="Arial" pitchFamily="34" charset="0"/>
                <a:ea typeface="Arial" pitchFamily="34" charset="-122"/>
                <a:cs typeface="Arial" pitchFamily="34" charset="-120"/>
              </a:rPr>
              <a:t> una evaluación más efectiva del aprendizaje de los estudiantes. </a:t>
            </a:r>
          </a:p>
          <a:p>
            <a:pPr>
              <a:lnSpc>
                <a:spcPct val="80000"/>
              </a:lnSpc>
              <a:spcBef>
                <a:spcPts val="375"/>
              </a:spcBef>
            </a:pPr>
            <a:r>
              <a:rPr lang="en-US" sz="1200" dirty="0">
                <a:latin typeface="Arial" pitchFamily="34" charset="0"/>
                <a:ea typeface="Arial" pitchFamily="34" charset="-122"/>
                <a:cs typeface="Arial" pitchFamily="34" charset="-120"/>
              </a:rPr>
              <a:t>A través de simulaciones, los educadores pueden observar </a:t>
            </a:r>
            <a:r>
              <a:rPr lang="en-US" sz="1200" b="1" dirty="0">
                <a:latin typeface="Arial" pitchFamily="34" charset="0"/>
                <a:ea typeface="Arial" pitchFamily="34" charset="-122"/>
                <a:cs typeface="Arial" pitchFamily="34" charset="-120"/>
              </a:rPr>
              <a:t>habilidades, toma de decisiones y capacidades de comunicación</a:t>
            </a:r>
            <a:r>
              <a:rPr lang="en-US" sz="1200" dirty="0">
                <a:latin typeface="Arial" pitchFamily="34" charset="0"/>
                <a:ea typeface="Arial" pitchFamily="34" charset="-122"/>
                <a:cs typeface="Arial" pitchFamily="34" charset="-120"/>
              </a:rPr>
              <a:t>, proporcionando retroalimentación valiosa para el desarrollo profesional.</a:t>
            </a:r>
            <a:endParaRPr lang="en-US" sz="1200" dirty="0"/>
          </a:p>
        </p:txBody>
      </p:sp>
      <p:sp>
        <p:nvSpPr>
          <p:cNvPr id="27" name="Shape 2">
            <a:extLst>
              <a:ext uri="{FF2B5EF4-FFF2-40B4-BE49-F238E27FC236}">
                <a16:creationId xmlns:a16="http://schemas.microsoft.com/office/drawing/2014/main" id="{F95A63D9-1C1A-97C6-642C-3165132528DF}"/>
              </a:ext>
            </a:extLst>
          </p:cNvPr>
          <p:cNvSpPr/>
          <p:nvPr/>
        </p:nvSpPr>
        <p:spPr>
          <a:xfrm>
            <a:off x="7702910" y="2138680"/>
            <a:ext cx="2377440" cy="3729502"/>
          </a:xfrm>
          <a:custGeom>
            <a:avLst/>
            <a:gdLst/>
            <a:ahLst/>
            <a:cxnLst/>
            <a:rect l="l" t="t" r="r" b="b"/>
            <a:pathLst>
              <a:path w="2377440" h="3291840">
                <a:moveTo>
                  <a:pt x="93437" y="0"/>
                </a:moveTo>
                <a:lnTo>
                  <a:pt x="2284003" y="0"/>
                </a:lnTo>
                <a:quadBezTo>
                  <a:pt x="2377440" y="0"/>
                  <a:pt x="2377440" y="93437"/>
                </a:quadBezTo>
                <a:lnTo>
                  <a:pt x="2377440" y="3198403"/>
                </a:lnTo>
                <a:quadBezTo>
                  <a:pt x="2377440" y="3291840"/>
                  <a:pt x="2284003" y="3291840"/>
                </a:quadBezTo>
                <a:lnTo>
                  <a:pt x="93437" y="3291840"/>
                </a:lnTo>
                <a:quadBezTo>
                  <a:pt x="0" y="3291840"/>
                  <a:pt x="0" y="3198403"/>
                </a:quadBezTo>
                <a:lnTo>
                  <a:pt x="0" y="93437"/>
                </a:lnTo>
                <a:quadBezTo>
                  <a:pt x="0" y="0"/>
                  <a:pt x="93437" y="0"/>
                </a:quadBezTo>
                <a:close/>
              </a:path>
            </a:pathLst>
          </a:custGeom>
          <a:solidFill>
            <a:schemeClr val="accent6">
              <a:lumMod val="40000"/>
              <a:lumOff val="60000"/>
            </a:schemeClr>
          </a:solidFill>
          <a:ln w="19050">
            <a:solidFill>
              <a:srgbClr val="407BFF"/>
            </a:solidFill>
            <a:prstDash val="solid"/>
          </a:ln>
        </p:spPr>
        <p:txBody>
          <a:bodyPr/>
          <a:lstStyle/>
          <a:p>
            <a:endParaRPr lang="es-ES"/>
          </a:p>
        </p:txBody>
      </p:sp>
      <p:pic>
        <p:nvPicPr>
          <p:cNvPr id="28" name="Image 2" descr="/uploadFile/149_9.png">
            <a:extLst>
              <a:ext uri="{FF2B5EF4-FFF2-40B4-BE49-F238E27FC236}">
                <a16:creationId xmlns:a16="http://schemas.microsoft.com/office/drawing/2014/main" id="{39808687-E555-07CF-A2A1-DC8275C9B6D5}"/>
              </a:ext>
            </a:extLst>
          </p:cNvPr>
          <p:cNvPicPr>
            <a:picLocks noChangeAspect="1"/>
          </p:cNvPicPr>
          <p:nvPr/>
        </p:nvPicPr>
        <p:blipFill>
          <a:blip r:embed="rId16"/>
          <a:stretch>
            <a:fillRect/>
          </a:stretch>
        </p:blipFill>
        <p:spPr>
          <a:xfrm>
            <a:off x="8599858" y="2424548"/>
            <a:ext cx="640080" cy="640080"/>
          </a:xfrm>
          <a:prstGeom prst="rect">
            <a:avLst/>
          </a:prstGeom>
        </p:spPr>
      </p:pic>
      <p:sp>
        <p:nvSpPr>
          <p:cNvPr id="29" name="Shape 3">
            <a:extLst>
              <a:ext uri="{FF2B5EF4-FFF2-40B4-BE49-F238E27FC236}">
                <a16:creationId xmlns:a16="http://schemas.microsoft.com/office/drawing/2014/main" id="{17DB602A-ABAD-D551-451D-35F7321DC09E}"/>
              </a:ext>
            </a:extLst>
          </p:cNvPr>
          <p:cNvSpPr/>
          <p:nvPr/>
        </p:nvSpPr>
        <p:spPr>
          <a:xfrm>
            <a:off x="7674644" y="3293962"/>
            <a:ext cx="2433973" cy="2325787"/>
          </a:xfrm>
          <a:custGeom>
            <a:avLst/>
            <a:gdLst/>
            <a:ahLst/>
            <a:cxnLst/>
            <a:rect l="l" t="t" r="r" b="b"/>
            <a:pathLst>
              <a:path w="2377440" h="2001622">
                <a:moveTo>
                  <a:pt x="0" y="0"/>
                </a:moveTo>
                <a:lnTo>
                  <a:pt x="2377440" y="0"/>
                </a:lnTo>
                <a:lnTo>
                  <a:pt x="2377440" y="2001622"/>
                </a:lnTo>
                <a:lnTo>
                  <a:pt x="0" y="2001622"/>
                </a:lnTo>
                <a:close/>
              </a:path>
            </a:pathLst>
          </a:custGeom>
          <a:solidFill>
            <a:schemeClr val="accent1">
              <a:lumMod val="20000"/>
              <a:lumOff val="80000"/>
              <a:alpha val="40000"/>
            </a:schemeClr>
          </a:solidFill>
          <a:ln/>
        </p:spPr>
        <p:txBody>
          <a:bodyPr/>
          <a:lstStyle/>
          <a:p>
            <a:endParaRPr lang="es-ES"/>
          </a:p>
        </p:txBody>
      </p:sp>
      <p:sp>
        <p:nvSpPr>
          <p:cNvPr id="30" name="Text 12">
            <a:extLst>
              <a:ext uri="{FF2B5EF4-FFF2-40B4-BE49-F238E27FC236}">
                <a16:creationId xmlns:a16="http://schemas.microsoft.com/office/drawing/2014/main" id="{F3676DDD-DA10-E728-E63A-2D0F9325566B}"/>
              </a:ext>
            </a:extLst>
          </p:cNvPr>
          <p:cNvSpPr/>
          <p:nvPr/>
        </p:nvSpPr>
        <p:spPr>
          <a:xfrm>
            <a:off x="7787711" y="3277047"/>
            <a:ext cx="2377440"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Formación Continua del Personal</a:t>
            </a:r>
            <a:endParaRPr lang="en-US" sz="1500" dirty="0"/>
          </a:p>
        </p:txBody>
      </p:sp>
      <p:sp>
        <p:nvSpPr>
          <p:cNvPr id="31" name="Text 13">
            <a:extLst>
              <a:ext uri="{FF2B5EF4-FFF2-40B4-BE49-F238E27FC236}">
                <a16:creationId xmlns:a16="http://schemas.microsoft.com/office/drawing/2014/main" id="{704C715D-1015-8054-CC7B-FA161457D911}"/>
              </a:ext>
            </a:extLst>
          </p:cNvPr>
          <p:cNvSpPr/>
          <p:nvPr/>
        </p:nvSpPr>
        <p:spPr>
          <a:xfrm>
            <a:off x="7787711" y="3808103"/>
            <a:ext cx="2108457" cy="1378198"/>
          </a:xfrm>
          <a:prstGeom prst="rect">
            <a:avLst/>
          </a:prstGeom>
          <a:noFill/>
          <a:ln/>
        </p:spPr>
        <p:txBody>
          <a:bodyPr wrap="square" lIns="95250" tIns="95250" rIns="95250" bIns="95250" rtlCol="0" anchor="t">
            <a:spAutoFit/>
          </a:bodyPr>
          <a:lstStyle/>
          <a:p>
            <a:pPr>
              <a:lnSpc>
                <a:spcPct val="80000"/>
              </a:lnSpc>
              <a:spcBef>
                <a:spcPts val="375"/>
              </a:spcBef>
            </a:pPr>
            <a:r>
              <a:rPr lang="en-US" sz="1200" dirty="0" err="1">
                <a:latin typeface="Arial" pitchFamily="34" charset="0"/>
                <a:ea typeface="Arial" pitchFamily="34" charset="-122"/>
                <a:cs typeface="Arial" pitchFamily="34" charset="-120"/>
              </a:rPr>
              <a:t>Esto</a:t>
            </a:r>
            <a:r>
              <a:rPr lang="en-US" sz="1200" dirty="0">
                <a:latin typeface="Arial" pitchFamily="34" charset="0"/>
                <a:ea typeface="Arial" pitchFamily="34" charset="-122"/>
                <a:cs typeface="Arial" pitchFamily="34" charset="-120"/>
              </a:rPr>
              <a:t> asegura que los profesionales se mantengan actualizados con las mejores prácticas y se preparen para nuevas tecnologías y procedimientos en el cuidado de la salud.</a:t>
            </a:r>
            <a:endParaRPr lang="en-US" sz="1200" dirty="0"/>
          </a:p>
        </p:txBody>
      </p:sp>
      <p:pic>
        <p:nvPicPr>
          <p:cNvPr id="8194" name="Picture 2" descr="Aplicando las TIC en el aprendizaje de la enfermería profesional - RDU UNAM">
            <a:extLst>
              <a:ext uri="{FF2B5EF4-FFF2-40B4-BE49-F238E27FC236}">
                <a16:creationId xmlns:a16="http://schemas.microsoft.com/office/drawing/2014/main" id="{753E4156-B573-B39F-53D1-45D244171EA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03361" y="2800054"/>
            <a:ext cx="2533650" cy="259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94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pic>
        <p:nvPicPr>
          <p:cNvPr id="8" name="Image 0" descr="/uploadFile/149_4.png">
            <a:extLst>
              <a:ext uri="{FF2B5EF4-FFF2-40B4-BE49-F238E27FC236}">
                <a16:creationId xmlns:a16="http://schemas.microsoft.com/office/drawing/2014/main" id="{53C22E4B-0B79-9A86-E0EE-DD879D073634}"/>
              </a:ext>
            </a:extLst>
          </p:cNvPr>
          <p:cNvPicPr>
            <a:picLocks noChangeAspect="1"/>
          </p:cNvPicPr>
          <p:nvPr/>
        </p:nvPicPr>
        <p:blipFill>
          <a:blip r:embed="rId14"/>
          <a:stretch>
            <a:fillRect/>
          </a:stretch>
        </p:blipFill>
        <p:spPr>
          <a:xfrm>
            <a:off x="3046085" y="3529501"/>
            <a:ext cx="2184313" cy="2184313"/>
          </a:xfrm>
          <a:prstGeom prst="rect">
            <a:avLst/>
          </a:prstGeom>
        </p:spPr>
      </p:pic>
      <p:sp>
        <p:nvSpPr>
          <p:cNvPr id="9" name="Text 1">
            <a:extLst>
              <a:ext uri="{FF2B5EF4-FFF2-40B4-BE49-F238E27FC236}">
                <a16:creationId xmlns:a16="http://schemas.microsoft.com/office/drawing/2014/main" id="{DA6B4F90-5ECB-5295-2839-75732284BC49}"/>
              </a:ext>
            </a:extLst>
          </p:cNvPr>
          <p:cNvSpPr/>
          <p:nvPr/>
        </p:nvSpPr>
        <p:spPr>
          <a:xfrm>
            <a:off x="820959" y="2884657"/>
            <a:ext cx="5158130" cy="716415"/>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Desafíos de la Enseñanza Tradicional en Enfermería</a:t>
            </a:r>
            <a:endParaRPr lang="en-US" sz="1500" dirty="0"/>
          </a:p>
        </p:txBody>
      </p:sp>
      <p:pic>
        <p:nvPicPr>
          <p:cNvPr id="1026" name="Picture 2" descr="LOS RETOS Y DESAFÍOS DE LA ENFERMERÍA DEL SIGLO XXI | Unifranz">
            <a:extLst>
              <a:ext uri="{FF2B5EF4-FFF2-40B4-BE49-F238E27FC236}">
                <a16:creationId xmlns:a16="http://schemas.microsoft.com/office/drawing/2014/main" id="{71A09932-5F37-7EB2-5617-8A78EED424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9432" y="3146665"/>
            <a:ext cx="3772704" cy="2567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Educación En Salud, Un Elemento Central Del Cuidado De Enfermería. Rev.  Med. Clin. Condes 2018 - EnfermeriaAPS">
            <a:extLst>
              <a:ext uri="{FF2B5EF4-FFF2-40B4-BE49-F238E27FC236}">
                <a16:creationId xmlns:a16="http://schemas.microsoft.com/office/drawing/2014/main" id="{F52C878D-106F-88E2-0902-4D78420553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36587" y="626040"/>
            <a:ext cx="35433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39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Shape 2">
            <a:extLst>
              <a:ext uri="{FF2B5EF4-FFF2-40B4-BE49-F238E27FC236}">
                <a16:creationId xmlns:a16="http://schemas.microsoft.com/office/drawing/2014/main" id="{7B308F23-D26C-ACD0-D58F-A2A50C2CF5C8}"/>
              </a:ext>
            </a:extLst>
          </p:cNvPr>
          <p:cNvSpPr/>
          <p:nvPr/>
        </p:nvSpPr>
        <p:spPr>
          <a:xfrm>
            <a:off x="478157" y="2991559"/>
            <a:ext cx="12325668" cy="2758528"/>
          </a:xfrm>
          <a:custGeom>
            <a:avLst/>
            <a:gdLst/>
            <a:ahLst/>
            <a:cxnLst/>
            <a:rect l="l" t="t" r="r" b="b"/>
            <a:pathLst>
              <a:path w="8441741" h="2245740">
                <a:moveTo>
                  <a:pt x="125600" y="0"/>
                </a:moveTo>
                <a:lnTo>
                  <a:pt x="8316141" y="0"/>
                </a:lnTo>
                <a:quadBezTo>
                  <a:pt x="8441741" y="0"/>
                  <a:pt x="8441741" y="125600"/>
                </a:quadBezTo>
                <a:lnTo>
                  <a:pt x="8441741" y="2120140"/>
                </a:lnTo>
                <a:quadBezTo>
                  <a:pt x="8441741" y="2245740"/>
                  <a:pt x="8316141" y="2245740"/>
                </a:quadBezTo>
                <a:lnTo>
                  <a:pt x="125600" y="2245740"/>
                </a:lnTo>
                <a:quadBezTo>
                  <a:pt x="0" y="2245740"/>
                  <a:pt x="0" y="2120140"/>
                </a:quadBezTo>
                <a:lnTo>
                  <a:pt x="0" y="125600"/>
                </a:lnTo>
                <a:quadBezTo>
                  <a:pt x="0" y="0"/>
                  <a:pt x="125600" y="0"/>
                </a:quadBezTo>
                <a:close/>
              </a:path>
            </a:pathLst>
          </a:custGeom>
          <a:solidFill>
            <a:srgbClr val="FFFFFF"/>
          </a:solidFill>
          <a:ln w="19050">
            <a:solidFill>
              <a:srgbClr val="407BFF"/>
            </a:solidFill>
            <a:prstDash val="solid"/>
          </a:ln>
        </p:spPr>
        <p:txBody>
          <a:bodyPr/>
          <a:lstStyle/>
          <a:p>
            <a:endParaRPr lang="es-ES"/>
          </a:p>
        </p:txBody>
      </p:sp>
      <p:sp>
        <p:nvSpPr>
          <p:cNvPr id="22" name="Text 1">
            <a:extLst>
              <a:ext uri="{FF2B5EF4-FFF2-40B4-BE49-F238E27FC236}">
                <a16:creationId xmlns:a16="http://schemas.microsoft.com/office/drawing/2014/main" id="{D354EA7C-D231-F86A-081F-684687514998}"/>
              </a:ext>
            </a:extLst>
          </p:cNvPr>
          <p:cNvSpPr/>
          <p:nvPr/>
        </p:nvSpPr>
        <p:spPr>
          <a:xfrm>
            <a:off x="3311426" y="1072610"/>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Conexión entre Teoría y Práctica</a:t>
            </a:r>
            <a:endParaRPr lang="en-US" sz="1500" dirty="0"/>
          </a:p>
        </p:txBody>
      </p:sp>
      <p:sp>
        <p:nvSpPr>
          <p:cNvPr id="25" name="Text 3">
            <a:extLst>
              <a:ext uri="{FF2B5EF4-FFF2-40B4-BE49-F238E27FC236}">
                <a16:creationId xmlns:a16="http://schemas.microsoft.com/office/drawing/2014/main" id="{636A4120-A0CA-F655-ED66-A26BDF9A247D}"/>
              </a:ext>
            </a:extLst>
          </p:cNvPr>
          <p:cNvSpPr/>
          <p:nvPr/>
        </p:nvSpPr>
        <p:spPr>
          <a:xfrm>
            <a:off x="1128731" y="3536139"/>
            <a:ext cx="2560697"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Desafíos en la Aplicación Práctica</a:t>
            </a:r>
            <a:endParaRPr lang="en-US" sz="1500" dirty="0"/>
          </a:p>
        </p:txBody>
      </p:sp>
      <p:sp>
        <p:nvSpPr>
          <p:cNvPr id="26" name="Text 4">
            <a:extLst>
              <a:ext uri="{FF2B5EF4-FFF2-40B4-BE49-F238E27FC236}">
                <a16:creationId xmlns:a16="http://schemas.microsoft.com/office/drawing/2014/main" id="{0A1FBB9C-C7C1-F5DF-778F-830356F1FB3C}"/>
              </a:ext>
            </a:extLst>
          </p:cNvPr>
          <p:cNvSpPr/>
          <p:nvPr/>
        </p:nvSpPr>
        <p:spPr>
          <a:xfrm>
            <a:off x="648650" y="4051217"/>
            <a:ext cx="3040778" cy="1525931"/>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enseñanza tradicional en enfermería a menudo enfrenta dificultades significativas en la aplicación práctica de la teoría. Esta desconexión puede llevar a que los estudiantes no estén adecuadamente preparados para enfrentar situaciones clínicas reales, lo que pone en riesgo la calidad de atención que pueden ofrecer.</a:t>
            </a:r>
            <a:endParaRPr lang="en-US" sz="1200" dirty="0"/>
          </a:p>
        </p:txBody>
      </p:sp>
      <p:sp>
        <p:nvSpPr>
          <p:cNvPr id="28" name="Text 5">
            <a:extLst>
              <a:ext uri="{FF2B5EF4-FFF2-40B4-BE49-F238E27FC236}">
                <a16:creationId xmlns:a16="http://schemas.microsoft.com/office/drawing/2014/main" id="{63544445-6AD6-BD6E-BE97-557FB4D72167}"/>
              </a:ext>
            </a:extLst>
          </p:cNvPr>
          <p:cNvSpPr/>
          <p:nvPr/>
        </p:nvSpPr>
        <p:spPr>
          <a:xfrm>
            <a:off x="5445700" y="3528349"/>
            <a:ext cx="2560697"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Impacto en la Formación de Estudiantes</a:t>
            </a:r>
            <a:endParaRPr lang="en-US" sz="1500" dirty="0"/>
          </a:p>
        </p:txBody>
      </p:sp>
      <p:sp>
        <p:nvSpPr>
          <p:cNvPr id="29" name="Text 6">
            <a:extLst>
              <a:ext uri="{FF2B5EF4-FFF2-40B4-BE49-F238E27FC236}">
                <a16:creationId xmlns:a16="http://schemas.microsoft.com/office/drawing/2014/main" id="{2784E676-498D-041D-2C78-C3ECE7D4D900}"/>
              </a:ext>
            </a:extLst>
          </p:cNvPr>
          <p:cNvSpPr/>
          <p:nvPr/>
        </p:nvSpPr>
        <p:spPr>
          <a:xfrm>
            <a:off x="5045814" y="4128016"/>
            <a:ext cx="3263617" cy="787267"/>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solidFill>
                  <a:srgbClr val="000000"/>
                </a:solidFill>
                <a:latin typeface="Arial" pitchFamily="34" charset="0"/>
                <a:ea typeface="Arial" pitchFamily="34" charset="-122"/>
                <a:cs typeface="Arial" pitchFamily="34" charset="-120"/>
              </a:rPr>
              <a:t>Sin experiencias prácticas adecuadas, los futuros profesionales pueden sentirse inseguros y menos competentes al realizar procedimientos clínicos esenciales.</a:t>
            </a:r>
            <a:endParaRPr lang="en-US" sz="1200" dirty="0"/>
          </a:p>
        </p:txBody>
      </p:sp>
      <p:sp>
        <p:nvSpPr>
          <p:cNvPr id="31" name="Text 7">
            <a:extLst>
              <a:ext uri="{FF2B5EF4-FFF2-40B4-BE49-F238E27FC236}">
                <a16:creationId xmlns:a16="http://schemas.microsoft.com/office/drawing/2014/main" id="{343F9DC1-7373-2A73-A4E1-A9EF5A1F6406}"/>
              </a:ext>
            </a:extLst>
          </p:cNvPr>
          <p:cNvSpPr/>
          <p:nvPr/>
        </p:nvSpPr>
        <p:spPr>
          <a:xfrm>
            <a:off x="9641531" y="3551517"/>
            <a:ext cx="2560697"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Necesidad de Enfoques Innovadores</a:t>
            </a:r>
            <a:endParaRPr lang="en-US" sz="1500" dirty="0"/>
          </a:p>
        </p:txBody>
      </p:sp>
      <p:sp>
        <p:nvSpPr>
          <p:cNvPr id="32" name="Text 8">
            <a:extLst>
              <a:ext uri="{FF2B5EF4-FFF2-40B4-BE49-F238E27FC236}">
                <a16:creationId xmlns:a16="http://schemas.microsoft.com/office/drawing/2014/main" id="{1C39F648-82C5-2894-0E63-39E73A3F402D}"/>
              </a:ext>
            </a:extLst>
          </p:cNvPr>
          <p:cNvSpPr/>
          <p:nvPr/>
        </p:nvSpPr>
        <p:spPr>
          <a:xfrm>
            <a:off x="9282523" y="4051217"/>
            <a:ext cx="3278714" cy="1378198"/>
          </a:xfrm>
          <a:prstGeom prst="rect">
            <a:avLst/>
          </a:prstGeom>
          <a:noFill/>
          <a:ln/>
        </p:spPr>
        <p:txBody>
          <a:bodyPr wrap="square" lIns="95250" tIns="95250" rIns="95250" bIns="95250" rtlCol="0" anchor="t">
            <a:spAutoFit/>
          </a:bodyPr>
          <a:lstStyle/>
          <a:p>
            <a:pPr algn="just">
              <a:lnSpc>
                <a:spcPct val="80000"/>
              </a:lnSpc>
              <a:spcBef>
                <a:spcPts val="375"/>
              </a:spcBef>
            </a:pPr>
            <a:r>
              <a:rPr lang="en-US" sz="1200" dirty="0">
                <a:solidFill>
                  <a:srgbClr val="000000"/>
                </a:solidFill>
                <a:latin typeface="Arial" pitchFamily="34" charset="0"/>
                <a:ea typeface="Arial" pitchFamily="34" charset="-122"/>
                <a:cs typeface="Arial" pitchFamily="34" charset="-120"/>
              </a:rPr>
              <a:t>Los </a:t>
            </a:r>
            <a:r>
              <a:rPr lang="en-US" sz="1200" dirty="0" err="1">
                <a:solidFill>
                  <a:srgbClr val="000000"/>
                </a:solidFill>
                <a:latin typeface="Arial" pitchFamily="34" charset="0"/>
                <a:ea typeface="Arial" pitchFamily="34" charset="-122"/>
                <a:cs typeface="Arial" pitchFamily="34" charset="-120"/>
              </a:rPr>
              <a:t>enfoques</a:t>
            </a:r>
            <a:r>
              <a:rPr lang="en-US" sz="1200" dirty="0">
                <a:solidFill>
                  <a:srgbClr val="000000"/>
                </a:solidFill>
                <a:latin typeface="Arial" pitchFamily="34" charset="0"/>
                <a:ea typeface="Arial" pitchFamily="34" charset="-122"/>
                <a:cs typeface="Arial" pitchFamily="34" charset="-120"/>
              </a:rPr>
              <a:t> </a:t>
            </a:r>
            <a:r>
              <a:rPr lang="en-US" sz="1200" dirty="0" err="1">
                <a:solidFill>
                  <a:srgbClr val="000000"/>
                </a:solidFill>
                <a:latin typeface="Arial" pitchFamily="34" charset="0"/>
                <a:ea typeface="Arial" pitchFamily="34" charset="-122"/>
                <a:cs typeface="Arial" pitchFamily="34" charset="-120"/>
              </a:rPr>
              <a:t>innovadores</a:t>
            </a:r>
            <a:r>
              <a:rPr lang="en-US" sz="1200" dirty="0">
                <a:solidFill>
                  <a:srgbClr val="000000"/>
                </a:solidFill>
                <a:latin typeface="Arial" pitchFamily="34" charset="0"/>
                <a:ea typeface="Arial" pitchFamily="34" charset="-122"/>
                <a:cs typeface="Arial" pitchFamily="34" charset="-120"/>
              </a:rPr>
              <a:t> </a:t>
            </a:r>
            <a:r>
              <a:rPr lang="en-US" sz="1200" dirty="0" err="1">
                <a:solidFill>
                  <a:srgbClr val="000000"/>
                </a:solidFill>
                <a:latin typeface="Arial" pitchFamily="34" charset="0"/>
                <a:ea typeface="Arial" pitchFamily="34" charset="-122"/>
                <a:cs typeface="Arial" pitchFamily="34" charset="-120"/>
              </a:rPr>
              <a:t>faciliten</a:t>
            </a:r>
            <a:r>
              <a:rPr lang="en-US" sz="1200" dirty="0">
                <a:solidFill>
                  <a:srgbClr val="000000"/>
                </a:solidFill>
                <a:latin typeface="Arial" pitchFamily="34" charset="0"/>
                <a:ea typeface="Arial" pitchFamily="34" charset="-122"/>
                <a:cs typeface="Arial" pitchFamily="34" charset="-120"/>
              </a:rPr>
              <a:t> una mejor conexión entre la teoría y la práctica en la formación en enfermería. Métodos como el aprendizaje basado en problemas y simulaciones clínicas pueden ayudar a cerrar esta brecha, permitiendo a los estudiantes aplicar sus conocimientos en situaciones controladas.</a:t>
            </a:r>
            <a:endParaRPr lang="en-US" sz="1200" dirty="0"/>
          </a:p>
        </p:txBody>
      </p:sp>
      <p:pic>
        <p:nvPicPr>
          <p:cNvPr id="2" name="Picture 2" descr="OPS llama a los países a fortalecer colectivamente la fuerza laboral de  enfermería - OPS/OMS | Organización Panamericana de la Salud">
            <a:extLst>
              <a:ext uri="{FF2B5EF4-FFF2-40B4-BE49-F238E27FC236}">
                <a16:creationId xmlns:a16="http://schemas.microsoft.com/office/drawing/2014/main" id="{B6CACA78-FBD4-7A6E-E9B5-D9FE060AA4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0015" y="1832010"/>
            <a:ext cx="2494747" cy="16618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nfoques de investigación sobre la Enfermería">
            <a:extLst>
              <a:ext uri="{FF2B5EF4-FFF2-40B4-BE49-F238E27FC236}">
                <a16:creationId xmlns:a16="http://schemas.microsoft.com/office/drawing/2014/main" id="{0F6DF877-D75F-0428-96C5-24310BAF4B1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8158" y="1866467"/>
            <a:ext cx="2437118" cy="16618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 mayor número de enfermeros atenderán a la tercera edad en China">
            <a:extLst>
              <a:ext uri="{FF2B5EF4-FFF2-40B4-BE49-F238E27FC236}">
                <a16:creationId xmlns:a16="http://schemas.microsoft.com/office/drawing/2014/main" id="{784C08A5-B92B-BF51-D35E-0B6A9A2837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4222" y="1779967"/>
            <a:ext cx="2555206" cy="167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11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pic>
        <p:nvPicPr>
          <p:cNvPr id="9" name="Marcador de contenido 8" descr="Profesionales sanitarios con máscara">
            <a:extLst>
              <a:ext uri="{FF2B5EF4-FFF2-40B4-BE49-F238E27FC236}">
                <a16:creationId xmlns:a16="http://schemas.microsoft.com/office/drawing/2014/main" id="{C0F8F89D-4C4E-9E15-3331-A0F1F090656F}"/>
              </a:ext>
            </a:extLst>
          </p:cNvPr>
          <p:cNvPicPr>
            <a:picLocks noGrp="1" noChangeAspect="1"/>
          </p:cNvPicPr>
          <p:nvPr>
            <p:ph idx="1"/>
          </p:nvPr>
        </p:nvPicPr>
        <p:blipFill>
          <a:blip r:embed="rId14"/>
          <a:stretch>
            <a:fillRect/>
          </a:stretch>
        </p:blipFill>
        <p:spPr>
          <a:xfrm>
            <a:off x="427102" y="1798256"/>
            <a:ext cx="2357966" cy="1082732"/>
          </a:xfrm>
        </p:spPr>
      </p:pic>
      <p:sp>
        <p:nvSpPr>
          <p:cNvPr id="6" name="Text 1">
            <a:extLst>
              <a:ext uri="{FF2B5EF4-FFF2-40B4-BE49-F238E27FC236}">
                <a16:creationId xmlns:a16="http://schemas.microsoft.com/office/drawing/2014/main" id="{9C68575A-6010-A3F3-D7DD-D53423241613}"/>
              </a:ext>
            </a:extLst>
          </p:cNvPr>
          <p:cNvSpPr/>
          <p:nvPr/>
        </p:nvSpPr>
        <p:spPr>
          <a:xfrm>
            <a:off x="3362589" y="802706"/>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Retos de la Educación en Enfermería</a:t>
            </a:r>
            <a:endParaRPr lang="en-US" sz="1500" dirty="0"/>
          </a:p>
        </p:txBody>
      </p:sp>
      <p:sp>
        <p:nvSpPr>
          <p:cNvPr id="16" name="Text 2">
            <a:extLst>
              <a:ext uri="{FF2B5EF4-FFF2-40B4-BE49-F238E27FC236}">
                <a16:creationId xmlns:a16="http://schemas.microsoft.com/office/drawing/2014/main" id="{7211D4F6-F152-8B28-FA25-F8F1E366F657}"/>
              </a:ext>
            </a:extLst>
          </p:cNvPr>
          <p:cNvSpPr/>
          <p:nvPr/>
        </p:nvSpPr>
        <p:spPr>
          <a:xfrm>
            <a:off x="2895681" y="1695617"/>
            <a:ext cx="4206240" cy="369397"/>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Resistencia al Cambio</a:t>
            </a:r>
            <a:endParaRPr lang="en-US" sz="1400" dirty="0"/>
          </a:p>
        </p:txBody>
      </p:sp>
      <p:sp>
        <p:nvSpPr>
          <p:cNvPr id="19" name="Text 3">
            <a:extLst>
              <a:ext uri="{FF2B5EF4-FFF2-40B4-BE49-F238E27FC236}">
                <a16:creationId xmlns:a16="http://schemas.microsoft.com/office/drawing/2014/main" id="{1307F082-F9E3-261B-025A-E19A2B72EECF}"/>
              </a:ext>
            </a:extLst>
          </p:cNvPr>
          <p:cNvSpPr/>
          <p:nvPr/>
        </p:nvSpPr>
        <p:spPr>
          <a:xfrm>
            <a:off x="2863100" y="1950315"/>
            <a:ext cx="9228577" cy="995016"/>
          </a:xfrm>
          <a:prstGeom prst="rect">
            <a:avLst/>
          </a:prstGeom>
          <a:noFill/>
          <a:ln/>
        </p:spPr>
        <p:txBody>
          <a:bodyPr wrap="square" lIns="95250" tIns="95250" rIns="95250" bIns="95250" rtlCol="0" anchor="t">
            <a:spAutoFit/>
          </a:bodyPr>
          <a:lstStyle/>
          <a:p>
            <a:pPr algn="just">
              <a:lnSpc>
                <a:spcPct val="150000"/>
              </a:lnSpc>
              <a:spcBef>
                <a:spcPts val="375"/>
              </a:spcBef>
            </a:pPr>
            <a:r>
              <a:rPr lang="en-US" sz="1200" dirty="0">
                <a:solidFill>
                  <a:srgbClr val="000000"/>
                </a:solidFill>
                <a:latin typeface="Arial" pitchFamily="34" charset="0"/>
                <a:ea typeface="Arial" pitchFamily="34" charset="-122"/>
                <a:cs typeface="Arial" pitchFamily="34" charset="-120"/>
              </a:rPr>
              <a:t>Uno de los principales retos que enfrenta la enseñanza tradicional en enfermería es la resistencia al cambio por parte de educadores y administradores. La implementación de nuevas metodologías educativas puede encontrar obstáculos debido a la preferencia por métodos establecidos que no siempre son efectivos.</a:t>
            </a:r>
            <a:endParaRPr lang="en-US" sz="1200" dirty="0"/>
          </a:p>
        </p:txBody>
      </p:sp>
      <p:pic>
        <p:nvPicPr>
          <p:cNvPr id="1026" name="Picture 2" descr="Imágenes de Hospital: descubre bancos de fotos, ilustraciones, vectores y  vídeos de 5,728,269 | Adobe Stock">
            <a:extLst>
              <a:ext uri="{FF2B5EF4-FFF2-40B4-BE49-F238E27FC236}">
                <a16:creationId xmlns:a16="http://schemas.microsoft.com/office/drawing/2014/main" id="{A2964D50-4C6E-9592-9A4D-D832B867E6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9424" y="3285137"/>
            <a:ext cx="3424653" cy="1167269"/>
          </a:xfrm>
          <a:prstGeom prst="rect">
            <a:avLst/>
          </a:prstGeom>
          <a:noFill/>
          <a:ln/>
          <a:extLst>
            <a:ext uri="{909E8E84-426E-40DD-AFC4-6F175D3DCCD1}">
              <a14:hiddenFill xmlns:a14="http://schemas.microsoft.com/office/drawing/2010/main">
                <a:solidFill>
                  <a:srgbClr val="FFFFFF"/>
                </a:solidFill>
              </a14:hiddenFill>
            </a:ext>
          </a:extLst>
        </p:spPr>
      </p:pic>
      <p:sp>
        <p:nvSpPr>
          <p:cNvPr id="20" name="Text 6">
            <a:extLst>
              <a:ext uri="{FF2B5EF4-FFF2-40B4-BE49-F238E27FC236}">
                <a16:creationId xmlns:a16="http://schemas.microsoft.com/office/drawing/2014/main" id="{73AC21B3-F0F6-EA49-F9AC-7051EDAA1050}"/>
              </a:ext>
            </a:extLst>
          </p:cNvPr>
          <p:cNvSpPr/>
          <p:nvPr/>
        </p:nvSpPr>
        <p:spPr>
          <a:xfrm>
            <a:off x="3962515" y="3234308"/>
            <a:ext cx="2682831" cy="369397"/>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Falta de Recursos</a:t>
            </a:r>
            <a:endParaRPr lang="en-US" sz="1500" dirty="0"/>
          </a:p>
        </p:txBody>
      </p:sp>
      <p:sp>
        <p:nvSpPr>
          <p:cNvPr id="21" name="Text 7">
            <a:extLst>
              <a:ext uri="{FF2B5EF4-FFF2-40B4-BE49-F238E27FC236}">
                <a16:creationId xmlns:a16="http://schemas.microsoft.com/office/drawing/2014/main" id="{B6C921E1-460F-9D63-0CF5-7E4D8329B29E}"/>
              </a:ext>
            </a:extLst>
          </p:cNvPr>
          <p:cNvSpPr/>
          <p:nvPr/>
        </p:nvSpPr>
        <p:spPr>
          <a:xfrm>
            <a:off x="3962515" y="3492633"/>
            <a:ext cx="8129162" cy="995016"/>
          </a:xfrm>
          <a:prstGeom prst="rect">
            <a:avLst/>
          </a:prstGeom>
          <a:noFill/>
          <a:ln/>
        </p:spPr>
        <p:txBody>
          <a:bodyPr wrap="square" lIns="95250" tIns="95250" rIns="95250" bIns="95250" rtlCol="0" anchor="t">
            <a:spAutoFit/>
          </a:bodyPr>
          <a:lstStyle/>
          <a:p>
            <a:pPr algn="just">
              <a:lnSpc>
                <a:spcPct val="150000"/>
              </a:lnSpc>
              <a:spcBef>
                <a:spcPts val="375"/>
              </a:spcBef>
            </a:pPr>
            <a:r>
              <a:rPr lang="en-US" sz="1200" dirty="0">
                <a:solidFill>
                  <a:srgbClr val="000000"/>
                </a:solidFill>
                <a:latin typeface="Arial" pitchFamily="34" charset="0"/>
                <a:ea typeface="Arial" pitchFamily="34" charset="-122"/>
                <a:cs typeface="Arial" pitchFamily="34" charset="-120"/>
              </a:rPr>
              <a:t>La falta de recursos, tanto materiales como humanos, es un desafío constante en la formación de enfermería. Las instituciones educativas a menudo luchan por proporcionar simuladores adecuados y experiencias clínicas suficientes, lo que limita la exposición práctica de los estudiantes.</a:t>
            </a:r>
            <a:endParaRPr lang="en-US" sz="1200" dirty="0"/>
          </a:p>
        </p:txBody>
      </p:sp>
      <p:pic>
        <p:nvPicPr>
          <p:cNvPr id="1028" name="Picture 4" descr="Foto gratuita cerca del equipo de trabajadores de la salud">
            <a:extLst>
              <a:ext uri="{FF2B5EF4-FFF2-40B4-BE49-F238E27FC236}">
                <a16:creationId xmlns:a16="http://schemas.microsoft.com/office/drawing/2014/main" id="{801CE92F-A52F-7B81-1A59-5E6DCE8AD9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16263" y="4582815"/>
            <a:ext cx="1529552" cy="12769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0">
            <a:extLst>
              <a:ext uri="{FF2B5EF4-FFF2-40B4-BE49-F238E27FC236}">
                <a16:creationId xmlns:a16="http://schemas.microsoft.com/office/drawing/2014/main" id="{426BA63B-E406-DF7A-BC0F-8E00C73D8339}"/>
              </a:ext>
            </a:extLst>
          </p:cNvPr>
          <p:cNvSpPr/>
          <p:nvPr/>
        </p:nvSpPr>
        <p:spPr>
          <a:xfrm>
            <a:off x="5045815" y="4675430"/>
            <a:ext cx="420624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Desigualdad en la Formación</a:t>
            </a:r>
            <a:endParaRPr lang="en-US" sz="1500" dirty="0"/>
          </a:p>
        </p:txBody>
      </p:sp>
      <p:sp>
        <p:nvSpPr>
          <p:cNvPr id="23" name="Text 11">
            <a:extLst>
              <a:ext uri="{FF2B5EF4-FFF2-40B4-BE49-F238E27FC236}">
                <a16:creationId xmlns:a16="http://schemas.microsoft.com/office/drawing/2014/main" id="{29522EAF-6346-CB63-147E-3B64FAE028DD}"/>
              </a:ext>
            </a:extLst>
          </p:cNvPr>
          <p:cNvSpPr/>
          <p:nvPr/>
        </p:nvSpPr>
        <p:spPr>
          <a:xfrm>
            <a:off x="5076445" y="4910347"/>
            <a:ext cx="7296278" cy="718017"/>
          </a:xfrm>
          <a:prstGeom prst="rect">
            <a:avLst/>
          </a:prstGeom>
          <a:noFill/>
          <a:ln/>
        </p:spPr>
        <p:txBody>
          <a:bodyPr wrap="square" lIns="95250" tIns="95250" rIns="95250" bIns="95250" rtlCol="0" anchor="t">
            <a:spAutoFit/>
          </a:bodyPr>
          <a:lstStyle/>
          <a:p>
            <a:pPr algn="just">
              <a:lnSpc>
                <a:spcPct val="150000"/>
              </a:lnSpc>
              <a:spcBef>
                <a:spcPts val="375"/>
              </a:spcBef>
            </a:pPr>
            <a:r>
              <a:rPr lang="en-US" sz="1200" dirty="0" err="1">
                <a:solidFill>
                  <a:srgbClr val="000000"/>
                </a:solidFill>
                <a:latin typeface="Arial" pitchFamily="34" charset="0"/>
                <a:ea typeface="Arial" pitchFamily="34" charset="-122"/>
                <a:cs typeface="Arial" pitchFamily="34" charset="-120"/>
              </a:rPr>
              <a:t>Afectan</a:t>
            </a:r>
            <a:r>
              <a:rPr lang="en-US" sz="1200" dirty="0">
                <a:solidFill>
                  <a:srgbClr val="000000"/>
                </a:solidFill>
                <a:latin typeface="Arial" pitchFamily="34" charset="0"/>
                <a:ea typeface="Arial" pitchFamily="34" charset="-122"/>
                <a:cs typeface="Arial" pitchFamily="34" charset="-120"/>
              </a:rPr>
              <a:t> la calidad educativa. Estudiantes en diferentes entornos pueden recibir una formación variada, lo que impacta su competencia y confianza al ingresar al ámbito clínico.</a:t>
            </a:r>
            <a:endParaRPr lang="en-US" sz="1200" dirty="0"/>
          </a:p>
        </p:txBody>
      </p:sp>
    </p:spTree>
    <p:extLst>
      <p:ext uri="{BB962C8B-B14F-4D97-AF65-F5344CB8AC3E}">
        <p14:creationId xmlns:p14="http://schemas.microsoft.com/office/powerpoint/2010/main" val="174515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8" name="Text 1">
            <a:extLst>
              <a:ext uri="{FF2B5EF4-FFF2-40B4-BE49-F238E27FC236}">
                <a16:creationId xmlns:a16="http://schemas.microsoft.com/office/drawing/2014/main" id="{A3BA5957-76F7-40DA-C3EE-3882E15DA683}"/>
              </a:ext>
            </a:extLst>
          </p:cNvPr>
          <p:cNvSpPr/>
          <p:nvPr/>
        </p:nvSpPr>
        <p:spPr>
          <a:xfrm>
            <a:off x="3771386" y="1105506"/>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El Futuro de la Enseñanza de Enfermería</a:t>
            </a:r>
            <a:endParaRPr lang="en-US" sz="1500" dirty="0"/>
          </a:p>
        </p:txBody>
      </p:sp>
      <p:pic>
        <p:nvPicPr>
          <p:cNvPr id="9" name="Picture 2" descr="17.800+ Clases De Enfermeria Fotografías de stock, fotos e ...">
            <a:extLst>
              <a:ext uri="{FF2B5EF4-FFF2-40B4-BE49-F238E27FC236}">
                <a16:creationId xmlns:a16="http://schemas.microsoft.com/office/drawing/2014/main" id="{C37EF6D5-DE1A-147B-2E8B-3BFFE48B3B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238" y="1998219"/>
            <a:ext cx="2486025" cy="16573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4">
            <a:extLst>
              <a:ext uri="{FF2B5EF4-FFF2-40B4-BE49-F238E27FC236}">
                <a16:creationId xmlns:a16="http://schemas.microsoft.com/office/drawing/2014/main" id="{A4015F0D-57B1-5269-D1D7-5DC9A35A88BF}"/>
              </a:ext>
            </a:extLst>
          </p:cNvPr>
          <p:cNvSpPr/>
          <p:nvPr/>
        </p:nvSpPr>
        <p:spPr>
          <a:xfrm>
            <a:off x="1137365" y="3758024"/>
            <a:ext cx="237744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Reformas Necesarias</a:t>
            </a:r>
            <a:endParaRPr lang="en-US" sz="1500" dirty="0"/>
          </a:p>
        </p:txBody>
      </p:sp>
      <p:sp>
        <p:nvSpPr>
          <p:cNvPr id="19" name="Text 5">
            <a:extLst>
              <a:ext uri="{FF2B5EF4-FFF2-40B4-BE49-F238E27FC236}">
                <a16:creationId xmlns:a16="http://schemas.microsoft.com/office/drawing/2014/main" id="{6876246D-93E4-7517-F223-7400571B200D}"/>
              </a:ext>
            </a:extLst>
          </p:cNvPr>
          <p:cNvSpPr/>
          <p:nvPr/>
        </p:nvSpPr>
        <p:spPr>
          <a:xfrm>
            <a:off x="904513" y="4234179"/>
            <a:ext cx="2866873" cy="1279068"/>
          </a:xfrm>
          <a:prstGeom prst="rect">
            <a:avLst/>
          </a:prstGeom>
          <a:solidFill>
            <a:schemeClr val="accent3">
              <a:lumMod val="20000"/>
              <a:lumOff val="80000"/>
            </a:schemeClr>
          </a:solidFill>
          <a:ln/>
        </p:spPr>
        <p:txBody>
          <a:bodyPr wrap="square" lIns="95250" tIns="95250" rIns="95250" bIns="95250" rtlCol="0" anchor="t">
            <a:spAutoFit/>
          </a:bodyPr>
          <a:lstStyle/>
          <a:p>
            <a:pPr algn="just">
              <a:lnSpc>
                <a:spcPct val="80000"/>
              </a:lnSpc>
              <a:spcBef>
                <a:spcPts val="375"/>
              </a:spcBef>
            </a:pPr>
            <a:r>
              <a:rPr lang="en-US" sz="1200" dirty="0" err="1">
                <a:latin typeface="Arial" pitchFamily="34" charset="0"/>
                <a:ea typeface="Arial" pitchFamily="34" charset="-122"/>
                <a:cs typeface="Arial" pitchFamily="34" charset="-120"/>
              </a:rPr>
              <a:t>Reformas</a:t>
            </a:r>
            <a:r>
              <a:rPr lang="en-US" sz="1200" dirty="0">
                <a:latin typeface="Arial" pitchFamily="34" charset="0"/>
                <a:ea typeface="Arial" pitchFamily="34" charset="-122"/>
                <a:cs typeface="Arial" pitchFamily="34" charset="-120"/>
              </a:rPr>
              <a:t> en el currículo de enfermería que promuevan una mayor integración entre la teoría y la práctica. </a:t>
            </a:r>
          </a:p>
          <a:p>
            <a:pPr algn="just">
              <a:lnSpc>
                <a:spcPct val="80000"/>
              </a:lnSpc>
              <a:spcBef>
                <a:spcPts val="375"/>
              </a:spcBef>
            </a:pPr>
            <a:r>
              <a:rPr lang="en-US" sz="1200" dirty="0">
                <a:latin typeface="Arial" pitchFamily="34" charset="0"/>
                <a:ea typeface="Arial" pitchFamily="34" charset="-122"/>
                <a:cs typeface="Arial" pitchFamily="34" charset="-120"/>
              </a:rPr>
              <a:t>Las instituciones deben revisar y actualizar sus programas para reflejar las necesidades del entorno clínico contemporáneo</a:t>
            </a:r>
            <a:r>
              <a:rPr lang="en-US" sz="1100" dirty="0">
                <a:latin typeface="Arial" pitchFamily="34" charset="0"/>
                <a:ea typeface="Arial" pitchFamily="34" charset="-122"/>
                <a:cs typeface="Arial" pitchFamily="34" charset="-120"/>
              </a:rPr>
              <a:t>.</a:t>
            </a:r>
            <a:endParaRPr lang="en-US" sz="1500" dirty="0"/>
          </a:p>
        </p:txBody>
      </p:sp>
      <p:pic>
        <p:nvPicPr>
          <p:cNvPr id="20" name="Picture 4" descr="Siete avances tecnológicos mejorarán la atención de ...">
            <a:extLst>
              <a:ext uri="{FF2B5EF4-FFF2-40B4-BE49-F238E27FC236}">
                <a16:creationId xmlns:a16="http://schemas.microsoft.com/office/drawing/2014/main" id="{4F994C1C-390D-9A36-54D0-B47FDC94B3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1934" y="1932778"/>
            <a:ext cx="2377440" cy="16573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 8">
            <a:extLst>
              <a:ext uri="{FF2B5EF4-FFF2-40B4-BE49-F238E27FC236}">
                <a16:creationId xmlns:a16="http://schemas.microsoft.com/office/drawing/2014/main" id="{57E5DB16-B7D8-3498-55ED-4A26E21753EA}"/>
              </a:ext>
            </a:extLst>
          </p:cNvPr>
          <p:cNvSpPr/>
          <p:nvPr/>
        </p:nvSpPr>
        <p:spPr>
          <a:xfrm>
            <a:off x="5508746" y="3716039"/>
            <a:ext cx="2377440"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Uso de Tecnología</a:t>
            </a:r>
            <a:endParaRPr lang="en-US" sz="1500" dirty="0"/>
          </a:p>
        </p:txBody>
      </p:sp>
      <p:sp>
        <p:nvSpPr>
          <p:cNvPr id="22" name="Text 9">
            <a:extLst>
              <a:ext uri="{FF2B5EF4-FFF2-40B4-BE49-F238E27FC236}">
                <a16:creationId xmlns:a16="http://schemas.microsoft.com/office/drawing/2014/main" id="{7F47D3F8-7A6A-2A31-D7AC-C7896903A6B2}"/>
              </a:ext>
            </a:extLst>
          </p:cNvPr>
          <p:cNvSpPr/>
          <p:nvPr/>
        </p:nvSpPr>
        <p:spPr>
          <a:xfrm>
            <a:off x="5289079" y="4072383"/>
            <a:ext cx="2968310" cy="1281761"/>
          </a:xfrm>
          <a:prstGeom prst="rect">
            <a:avLst/>
          </a:prstGeom>
          <a:solidFill>
            <a:schemeClr val="accent4">
              <a:lumMod val="20000"/>
              <a:lumOff val="80000"/>
            </a:schemeClr>
          </a:solidFill>
          <a:ln/>
        </p:spPr>
        <p:txBody>
          <a:bodyPr wrap="square" lIns="95250" tIns="95250" rIns="95250" bIns="95250" rtlCol="0" anchor="t">
            <a:spAutoFit/>
          </a:bodyPr>
          <a:lstStyle/>
          <a:p>
            <a:pPr algn="just">
              <a:lnSpc>
                <a:spcPct val="80000"/>
              </a:lnSpc>
              <a:spcBef>
                <a:spcPts val="375"/>
              </a:spcBef>
            </a:pPr>
            <a:r>
              <a:rPr lang="en-US" sz="1200" dirty="0">
                <a:latin typeface="Arial" pitchFamily="34" charset="0"/>
                <a:ea typeface="Arial" pitchFamily="34" charset="-122"/>
                <a:cs typeface="Arial" pitchFamily="34" charset="-120"/>
              </a:rPr>
              <a:t>Puede ofrecer soluciones innovadoras a los desafíos existentes. </a:t>
            </a:r>
          </a:p>
          <a:p>
            <a:pPr algn="just">
              <a:lnSpc>
                <a:spcPct val="80000"/>
              </a:lnSpc>
              <a:spcBef>
                <a:spcPts val="375"/>
              </a:spcBef>
            </a:pPr>
            <a:r>
              <a:rPr lang="en-US" sz="1200" dirty="0">
                <a:latin typeface="Arial" pitchFamily="34" charset="0"/>
                <a:ea typeface="Arial" pitchFamily="34" charset="-122"/>
                <a:cs typeface="Arial" pitchFamily="34" charset="-120"/>
              </a:rPr>
              <a:t>Herramientas como plataformas de aprendizaje en línea y simulaciones virtuales pueden mejorar la formación al permitir a los estudiantes practicar en un entorno seguro y controlado.</a:t>
            </a:r>
            <a:endParaRPr lang="en-US" sz="1200" dirty="0"/>
          </a:p>
        </p:txBody>
      </p:sp>
      <p:pic>
        <p:nvPicPr>
          <p:cNvPr id="2054" name="Picture 6" descr="Página 2 | Fotos de Tecnologia Enfermeria, +24.000 Fotos de ...">
            <a:extLst>
              <a:ext uri="{FF2B5EF4-FFF2-40B4-BE49-F238E27FC236}">
                <a16:creationId xmlns:a16="http://schemas.microsoft.com/office/drawing/2014/main" id="{ADB1C577-796E-706D-AF3D-23A24D1ED3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88158" y="1853382"/>
            <a:ext cx="2822701" cy="16398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2">
            <a:extLst>
              <a:ext uri="{FF2B5EF4-FFF2-40B4-BE49-F238E27FC236}">
                <a16:creationId xmlns:a16="http://schemas.microsoft.com/office/drawing/2014/main" id="{D537ADF3-71E7-A2F6-0B15-1A60CFCF8DD2}"/>
              </a:ext>
            </a:extLst>
          </p:cNvPr>
          <p:cNvSpPr/>
          <p:nvPr/>
        </p:nvSpPr>
        <p:spPr>
          <a:xfrm>
            <a:off x="9488158" y="3639053"/>
            <a:ext cx="2822701" cy="541751"/>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latin typeface="Arial" pitchFamily="34" charset="0"/>
                <a:ea typeface="Arial" pitchFamily="34" charset="-122"/>
                <a:cs typeface="Arial" pitchFamily="34" charset="-120"/>
              </a:rPr>
              <a:t>Formación Continua del Personal Docente</a:t>
            </a:r>
            <a:endParaRPr lang="en-US" sz="1500" dirty="0"/>
          </a:p>
        </p:txBody>
      </p:sp>
      <p:sp>
        <p:nvSpPr>
          <p:cNvPr id="24" name="Text 13">
            <a:extLst>
              <a:ext uri="{FF2B5EF4-FFF2-40B4-BE49-F238E27FC236}">
                <a16:creationId xmlns:a16="http://schemas.microsoft.com/office/drawing/2014/main" id="{ED4A04D9-2062-2365-13FB-814EDEE3061C}"/>
              </a:ext>
            </a:extLst>
          </p:cNvPr>
          <p:cNvSpPr/>
          <p:nvPr/>
        </p:nvSpPr>
        <p:spPr>
          <a:xfrm>
            <a:off x="9388361" y="4159326"/>
            <a:ext cx="3531226" cy="1082732"/>
          </a:xfrm>
          <a:prstGeom prst="rect">
            <a:avLst/>
          </a:prstGeom>
          <a:solidFill>
            <a:schemeClr val="accent4">
              <a:lumMod val="75000"/>
            </a:schemeClr>
          </a:solidFill>
          <a:ln>
            <a:solidFill>
              <a:schemeClr val="accent4">
                <a:lumMod val="75000"/>
              </a:schemeClr>
            </a:solidFill>
          </a:ln>
        </p:spPr>
        <p:txBody>
          <a:bodyPr wrap="square" lIns="95250" tIns="95250" rIns="95250" bIns="95250" rtlCol="0" anchor="t">
            <a:spAutoFit/>
          </a:bodyPr>
          <a:lstStyle/>
          <a:p>
            <a:pPr algn="just">
              <a:lnSpc>
                <a:spcPct val="80000"/>
              </a:lnSpc>
              <a:spcBef>
                <a:spcPts val="375"/>
              </a:spcBef>
            </a:pPr>
            <a:r>
              <a:rPr lang="en-US" sz="1200" dirty="0" err="1">
                <a:latin typeface="Arial" pitchFamily="34" charset="0"/>
                <a:ea typeface="Arial" pitchFamily="34" charset="-122"/>
                <a:cs typeface="Arial" pitchFamily="34" charset="-120"/>
              </a:rPr>
              <a:t>Mejora</a:t>
            </a:r>
            <a:r>
              <a:rPr lang="en-US" sz="1200" dirty="0">
                <a:latin typeface="Arial" pitchFamily="34" charset="0"/>
                <a:ea typeface="Arial" pitchFamily="34" charset="-122"/>
                <a:cs typeface="Arial" pitchFamily="34" charset="-120"/>
              </a:rPr>
              <a:t> la enseñanza en enfermería. Capacitar a los educadores en nuevas metodologías y tecnologías asegura que estén equipados para proporcionar una educación de calidad que prepare a los estudiantes para los desafíos del entorno clínico.</a:t>
            </a:r>
            <a:endParaRPr lang="en-US" sz="1200" dirty="0"/>
          </a:p>
        </p:txBody>
      </p:sp>
    </p:spTree>
    <p:extLst>
      <p:ext uri="{BB962C8B-B14F-4D97-AF65-F5344CB8AC3E}">
        <p14:creationId xmlns:p14="http://schemas.microsoft.com/office/powerpoint/2010/main" val="231636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18679A17-73AA-3E7A-2028-5532A8A13603}"/>
              </a:ext>
            </a:extLst>
          </p:cNvPr>
          <p:cNvSpPr/>
          <p:nvPr/>
        </p:nvSpPr>
        <p:spPr>
          <a:xfrm>
            <a:off x="1083531" y="2738437"/>
            <a:ext cx="5158130" cy="45788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 Métodos Educativos Innovadores</a:t>
            </a:r>
            <a:endParaRPr lang="en-US" sz="1500" dirty="0"/>
          </a:p>
        </p:txBody>
      </p:sp>
      <p:pic>
        <p:nvPicPr>
          <p:cNvPr id="3076" name="Picture 4" descr="Foto enfermera profesional chequeando los signos vitales del paciente">
            <a:extLst>
              <a:ext uri="{FF2B5EF4-FFF2-40B4-BE49-F238E27FC236}">
                <a16:creationId xmlns:a16="http://schemas.microsoft.com/office/drawing/2014/main" id="{C19C301A-BF58-0876-438D-6BB9DA6244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24545" y="1804513"/>
            <a:ext cx="4865687" cy="324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31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94C2C662-8D3B-7694-AEE6-CA06861CAAF5}"/>
              </a:ext>
            </a:extLst>
          </p:cNvPr>
          <p:cNvGrpSpPr/>
          <p:nvPr/>
        </p:nvGrpSpPr>
        <p:grpSpPr>
          <a:xfrm>
            <a:off x="192152" y="6040970"/>
            <a:ext cx="13068170" cy="817030"/>
            <a:chOff x="110307" y="2741546"/>
            <a:chExt cx="13068170" cy="817030"/>
          </a:xfrm>
        </p:grpSpPr>
        <p:pic>
          <p:nvPicPr>
            <p:cNvPr id="7" name="Picture 6" descr="BIENESTAR UNIVERSITARIO">
              <a:extLst>
                <a:ext uri="{FF2B5EF4-FFF2-40B4-BE49-F238E27FC236}">
                  <a16:creationId xmlns:a16="http://schemas.microsoft.com/office/drawing/2014/main" id="{E6BB0A6D-1262-40F4-7F77-DAAFAD92A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7" y="2792352"/>
              <a:ext cx="2025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stión Jurídica UNICAUCA">
              <a:extLst>
                <a:ext uri="{FF2B5EF4-FFF2-40B4-BE49-F238E27FC236}">
                  <a16:creationId xmlns:a16="http://schemas.microsoft.com/office/drawing/2014/main" id="{B4A3F34C-5D02-9B1C-53F2-E3E5155D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418" y="2741546"/>
              <a:ext cx="15295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dad de Cartagena - Asociación Colombiana de Endodoncia">
              <a:extLst>
                <a:ext uri="{FF2B5EF4-FFF2-40B4-BE49-F238E27FC236}">
                  <a16:creationId xmlns:a16="http://schemas.microsoft.com/office/drawing/2014/main" id="{B48A937A-B226-7307-430E-1BA638587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6" y="2792352"/>
              <a:ext cx="123465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vestigación - UCundinamarca">
              <a:extLst>
                <a:ext uri="{FF2B5EF4-FFF2-40B4-BE49-F238E27FC236}">
                  <a16:creationId xmlns:a16="http://schemas.microsoft.com/office/drawing/2014/main" id="{0AB1E3A7-DF08-206E-71C3-4A8DE2C38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25" r="25102"/>
            <a:stretch/>
          </p:blipFill>
          <p:spPr bwMode="auto">
            <a:xfrm>
              <a:off x="4885053" y="2831546"/>
              <a:ext cx="105985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Gráfico, Logotipo, Gráfico de proyección solar&#10;&#10;Descripción generada automáticamente">
              <a:extLst>
                <a:ext uri="{FF2B5EF4-FFF2-40B4-BE49-F238E27FC236}">
                  <a16:creationId xmlns:a16="http://schemas.microsoft.com/office/drawing/2014/main" id="{D5ADDCAE-1F9B-09FA-0FA3-275F2866CD2A}"/>
                </a:ext>
              </a:extLst>
            </p:cNvPr>
            <p:cNvPicPr>
              <a:picLocks noChangeAspect="1"/>
            </p:cNvPicPr>
            <p:nvPr/>
          </p:nvPicPr>
          <p:blipFill>
            <a:blip r:embed="rId6"/>
            <a:stretch>
              <a:fillRect/>
            </a:stretch>
          </p:blipFill>
          <p:spPr>
            <a:xfrm>
              <a:off x="5951501" y="2741546"/>
              <a:ext cx="612000" cy="720000"/>
            </a:xfrm>
            <a:prstGeom prst="rect">
              <a:avLst/>
            </a:prstGeom>
          </p:spPr>
        </p:pic>
        <p:pic>
          <p:nvPicPr>
            <p:cNvPr id="12" name="Imagen 11" descr="Texto&#10;&#10;Descripción generada automáticamente con confianza media">
              <a:extLst>
                <a:ext uri="{FF2B5EF4-FFF2-40B4-BE49-F238E27FC236}">
                  <a16:creationId xmlns:a16="http://schemas.microsoft.com/office/drawing/2014/main" id="{E2DC18C4-0667-B141-DB6E-A6535C73332D}"/>
                </a:ext>
              </a:extLst>
            </p:cNvPr>
            <p:cNvPicPr>
              <a:picLocks noChangeAspect="1"/>
            </p:cNvPicPr>
            <p:nvPr/>
          </p:nvPicPr>
          <p:blipFill>
            <a:blip r:embed="rId7"/>
            <a:stretch>
              <a:fillRect/>
            </a:stretch>
          </p:blipFill>
          <p:spPr>
            <a:xfrm>
              <a:off x="6615544" y="2741546"/>
              <a:ext cx="1560000" cy="720000"/>
            </a:xfrm>
            <a:prstGeom prst="rect">
              <a:avLst/>
            </a:prstGeom>
          </p:spPr>
        </p:pic>
        <p:pic>
          <p:nvPicPr>
            <p:cNvPr id="13" name="Imagen 12" descr="Icono&#10;&#10;Descripción generada automáticamente con confianza baja">
              <a:extLst>
                <a:ext uri="{FF2B5EF4-FFF2-40B4-BE49-F238E27FC236}">
                  <a16:creationId xmlns:a16="http://schemas.microsoft.com/office/drawing/2014/main" id="{941321C1-AEB0-639C-DC06-F196036D5F7D}"/>
                </a:ext>
              </a:extLst>
            </p:cNvPr>
            <p:cNvPicPr>
              <a:picLocks noChangeAspect="1"/>
            </p:cNvPicPr>
            <p:nvPr/>
          </p:nvPicPr>
          <p:blipFill>
            <a:blip r:embed="rId8"/>
            <a:stretch>
              <a:fillRect/>
            </a:stretch>
          </p:blipFill>
          <p:spPr>
            <a:xfrm>
              <a:off x="8227587" y="2807441"/>
              <a:ext cx="610466" cy="630000"/>
            </a:xfrm>
            <a:prstGeom prst="rect">
              <a:avLst/>
            </a:prstGeom>
          </p:spPr>
        </p:pic>
        <p:pic>
          <p:nvPicPr>
            <p:cNvPr id="14" name="Imagen 13" descr="Imagen que contiene Diagrama&#10;&#10;Descripción generada automáticamente">
              <a:extLst>
                <a:ext uri="{FF2B5EF4-FFF2-40B4-BE49-F238E27FC236}">
                  <a16:creationId xmlns:a16="http://schemas.microsoft.com/office/drawing/2014/main" id="{9ADEE048-E3C4-75A6-51F5-FE70983EBB5F}"/>
                </a:ext>
              </a:extLst>
            </p:cNvPr>
            <p:cNvPicPr>
              <a:picLocks noChangeAspect="1"/>
            </p:cNvPicPr>
            <p:nvPr/>
          </p:nvPicPr>
          <p:blipFill>
            <a:blip r:embed="rId9"/>
            <a:stretch>
              <a:fillRect/>
            </a:stretch>
          </p:blipFill>
          <p:spPr>
            <a:xfrm>
              <a:off x="8893931" y="2807441"/>
              <a:ext cx="1024764" cy="654105"/>
            </a:xfrm>
            <a:prstGeom prst="rect">
              <a:avLst/>
            </a:prstGeom>
          </p:spPr>
        </p:pic>
        <p:pic>
          <p:nvPicPr>
            <p:cNvPr id="15" name="Imagen 14" descr="Interfaz de usuario gráfica, Aplicación, Word&#10;&#10;Descripción generada automáticamente">
              <a:extLst>
                <a:ext uri="{FF2B5EF4-FFF2-40B4-BE49-F238E27FC236}">
                  <a16:creationId xmlns:a16="http://schemas.microsoft.com/office/drawing/2014/main" id="{F6B8A79A-DE73-F905-39EA-7108CBBF70B1}"/>
                </a:ext>
              </a:extLst>
            </p:cNvPr>
            <p:cNvPicPr>
              <a:picLocks noChangeAspect="1"/>
            </p:cNvPicPr>
            <p:nvPr/>
          </p:nvPicPr>
          <p:blipFill>
            <a:blip r:embed="rId10"/>
            <a:stretch>
              <a:fillRect/>
            </a:stretch>
          </p:blipFill>
          <p:spPr>
            <a:xfrm>
              <a:off x="9966903" y="2779271"/>
              <a:ext cx="2347552" cy="733610"/>
            </a:xfrm>
            <a:prstGeom prst="rect">
              <a:avLst/>
            </a:prstGeom>
          </p:spPr>
        </p:pic>
        <p:pic>
          <p:nvPicPr>
            <p:cNvPr id="17" name="Imagen 16">
              <a:extLst>
                <a:ext uri="{FF2B5EF4-FFF2-40B4-BE49-F238E27FC236}">
                  <a16:creationId xmlns:a16="http://schemas.microsoft.com/office/drawing/2014/main" id="{862FC6C4-B492-2986-6D59-CAB6C7EB1506}"/>
                </a:ext>
              </a:extLst>
            </p:cNvPr>
            <p:cNvPicPr>
              <a:picLocks noChangeAspect="1"/>
            </p:cNvPicPr>
            <p:nvPr/>
          </p:nvPicPr>
          <p:blipFill>
            <a:blip r:embed="rId11"/>
            <a:stretch>
              <a:fillRect/>
            </a:stretch>
          </p:blipFill>
          <p:spPr>
            <a:xfrm>
              <a:off x="12241455" y="2779271"/>
              <a:ext cx="937022" cy="779305"/>
            </a:xfrm>
            <a:prstGeom prst="rect">
              <a:avLst/>
            </a:prstGeom>
          </p:spPr>
        </p:pic>
      </p:grpSp>
      <p:pic>
        <p:nvPicPr>
          <p:cNvPr id="3" name="Imagen 2" descr="Imagen que contiene Gráfico&#10;&#10;Descripción generada automáticamente">
            <a:extLst>
              <a:ext uri="{FF2B5EF4-FFF2-40B4-BE49-F238E27FC236}">
                <a16:creationId xmlns:a16="http://schemas.microsoft.com/office/drawing/2014/main" id="{1DC2A94B-A393-AB47-28F6-651A1839FAE1}"/>
              </a:ext>
            </a:extLst>
          </p:cNvPr>
          <p:cNvPicPr>
            <a:picLocks noChangeAspect="1"/>
          </p:cNvPicPr>
          <p:nvPr/>
        </p:nvPicPr>
        <p:blipFill>
          <a:blip r:embed="rId12"/>
          <a:stretch>
            <a:fillRect/>
          </a:stretch>
        </p:blipFill>
        <p:spPr>
          <a:xfrm>
            <a:off x="1606085" y="226224"/>
            <a:ext cx="1440000" cy="1440000"/>
          </a:xfrm>
          <a:prstGeom prst="rect">
            <a:avLst/>
          </a:prstGeom>
        </p:spPr>
      </p:pic>
      <p:pic>
        <p:nvPicPr>
          <p:cNvPr id="5" name="Imagen 4" descr="Logotipo&#10;&#10;Descripción generada automáticamente">
            <a:extLst>
              <a:ext uri="{FF2B5EF4-FFF2-40B4-BE49-F238E27FC236}">
                <a16:creationId xmlns:a16="http://schemas.microsoft.com/office/drawing/2014/main" id="{2E8DFACC-F345-8915-60E5-F3CD222E9FF6}"/>
              </a:ext>
            </a:extLst>
          </p:cNvPr>
          <p:cNvPicPr>
            <a:picLocks noChangeAspect="1"/>
          </p:cNvPicPr>
          <p:nvPr/>
        </p:nvPicPr>
        <p:blipFill>
          <a:blip r:embed="rId13"/>
          <a:stretch>
            <a:fillRect/>
          </a:stretch>
        </p:blipFill>
        <p:spPr>
          <a:xfrm>
            <a:off x="75081" y="226224"/>
            <a:ext cx="1531004" cy="1440000"/>
          </a:xfrm>
          <a:prstGeom prst="rect">
            <a:avLst/>
          </a:prstGeom>
        </p:spPr>
      </p:pic>
      <p:sp>
        <p:nvSpPr>
          <p:cNvPr id="6" name="Text 1">
            <a:extLst>
              <a:ext uri="{FF2B5EF4-FFF2-40B4-BE49-F238E27FC236}">
                <a16:creationId xmlns:a16="http://schemas.microsoft.com/office/drawing/2014/main" id="{A97BD5A5-129A-5958-C4C5-EB417245FE87}"/>
              </a:ext>
            </a:extLst>
          </p:cNvPr>
          <p:cNvSpPr/>
          <p:nvPr/>
        </p:nvSpPr>
        <p:spPr>
          <a:xfrm>
            <a:off x="3137089" y="802706"/>
            <a:ext cx="8229600" cy="438912"/>
          </a:xfrm>
          <a:prstGeom prst="rect">
            <a:avLst/>
          </a:prstGeom>
          <a:noFill/>
          <a:ln/>
        </p:spPr>
        <p:txBody>
          <a:bodyPr wrap="square" lIns="95250" tIns="95250" rIns="95250" bIns="95250" rtlCol="0" anchor="t">
            <a:spAutoFit/>
          </a:bodyPr>
          <a:lstStyle/>
          <a:p>
            <a:pPr>
              <a:lnSpc>
                <a:spcPct val="80000"/>
              </a:lnSpc>
              <a:spcBef>
                <a:spcPts val="375"/>
              </a:spcBef>
            </a:pPr>
            <a:r>
              <a:rPr lang="en-US" sz="2100" b="1" dirty="0">
                <a:solidFill>
                  <a:srgbClr val="407BFF"/>
                </a:solidFill>
                <a:latin typeface="Arial" pitchFamily="34" charset="0"/>
                <a:ea typeface="Arial" pitchFamily="34" charset="-122"/>
                <a:cs typeface="Arial" pitchFamily="34" charset="-120"/>
              </a:rPr>
              <a:t>Simulación como herramienta de aprendizaje</a:t>
            </a:r>
            <a:endParaRPr lang="en-US" sz="1500" dirty="0"/>
          </a:p>
        </p:txBody>
      </p:sp>
      <p:pic>
        <p:nvPicPr>
          <p:cNvPr id="4098" name="Picture 2" descr="Foto establecimiento de una foto de un lobby activo de una clínica de salud india local que representa servicios de atención médica modernos y avanzados con enfermeras y médicos diversos pacientes esperando en la sala de recepción de un hospital">
            <a:extLst>
              <a:ext uri="{FF2B5EF4-FFF2-40B4-BE49-F238E27FC236}">
                <a16:creationId xmlns:a16="http://schemas.microsoft.com/office/drawing/2014/main" id="{EC4B67AC-767D-FE74-33D0-E9E88F87DC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6553" y="1366628"/>
            <a:ext cx="3916747" cy="3916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 3">
            <a:extLst>
              <a:ext uri="{FF2B5EF4-FFF2-40B4-BE49-F238E27FC236}">
                <a16:creationId xmlns:a16="http://schemas.microsoft.com/office/drawing/2014/main" id="{994FB0EC-2F4A-A4B8-DFF4-504322A25AAF}"/>
              </a:ext>
            </a:extLst>
          </p:cNvPr>
          <p:cNvSpPr/>
          <p:nvPr/>
        </p:nvSpPr>
        <p:spPr>
          <a:xfrm>
            <a:off x="225925" y="2058660"/>
            <a:ext cx="2560697"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err="1">
                <a:solidFill>
                  <a:srgbClr val="000000"/>
                </a:solidFill>
                <a:latin typeface="Arial" pitchFamily="34" charset="0"/>
                <a:ea typeface="Arial" pitchFamily="34" charset="-122"/>
                <a:cs typeface="Arial" pitchFamily="34" charset="-120"/>
              </a:rPr>
              <a:t>Simulación</a:t>
            </a:r>
            <a:endParaRPr lang="en-US" sz="1500" dirty="0"/>
          </a:p>
        </p:txBody>
      </p:sp>
      <p:sp>
        <p:nvSpPr>
          <p:cNvPr id="9" name="Text 4">
            <a:extLst>
              <a:ext uri="{FF2B5EF4-FFF2-40B4-BE49-F238E27FC236}">
                <a16:creationId xmlns:a16="http://schemas.microsoft.com/office/drawing/2014/main" id="{730FFF91-03EC-F98B-0470-B263481CC372}"/>
              </a:ext>
            </a:extLst>
          </p:cNvPr>
          <p:cNvSpPr/>
          <p:nvPr/>
        </p:nvSpPr>
        <p:spPr>
          <a:xfrm>
            <a:off x="194136" y="2454668"/>
            <a:ext cx="7076819" cy="838563"/>
          </a:xfrm>
          <a:prstGeom prst="rect">
            <a:avLst/>
          </a:prstGeom>
          <a:solidFill>
            <a:schemeClr val="tx2">
              <a:lumMod val="10000"/>
              <a:lumOff val="90000"/>
            </a:schemeClr>
          </a:solid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simulación es un método educativo que utiliza modelos para replicar situaciones del mundo real, permitiendo que los estudiantes interactúen con estos escenarios de manera práctica y reflexiva. </a:t>
            </a:r>
          </a:p>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Esta técnica no solo facilita la comprensión teórica, sino que también promueve el aprendizaje a través de la experiencia.</a:t>
            </a:r>
            <a:endParaRPr lang="en-US" sz="1200" dirty="0"/>
          </a:p>
        </p:txBody>
      </p:sp>
      <p:sp>
        <p:nvSpPr>
          <p:cNvPr id="16" name="Text 5">
            <a:extLst>
              <a:ext uri="{FF2B5EF4-FFF2-40B4-BE49-F238E27FC236}">
                <a16:creationId xmlns:a16="http://schemas.microsoft.com/office/drawing/2014/main" id="{22A50E94-5415-30F8-2F71-E3F43371C8F1}"/>
              </a:ext>
            </a:extLst>
          </p:cNvPr>
          <p:cNvSpPr/>
          <p:nvPr/>
        </p:nvSpPr>
        <p:spPr>
          <a:xfrm>
            <a:off x="192152" y="3981541"/>
            <a:ext cx="2560697" cy="369332"/>
          </a:xfrm>
          <a:prstGeom prst="rect">
            <a:avLst/>
          </a:prstGeom>
          <a:noFill/>
          <a:ln/>
        </p:spPr>
        <p:txBody>
          <a:bodyPr wrap="square" lIns="95250" tIns="95250" rIns="95250" bIns="95250" rtlCol="0" anchor="t">
            <a:spAutoFit/>
          </a:bodyPr>
          <a:lstStyle/>
          <a:p>
            <a:pPr>
              <a:lnSpc>
                <a:spcPct val="80000"/>
              </a:lnSpc>
              <a:spcBef>
                <a:spcPts val="375"/>
              </a:spcBef>
            </a:pPr>
            <a:r>
              <a:rPr lang="en-US" sz="1400" b="1" dirty="0">
                <a:solidFill>
                  <a:srgbClr val="000000"/>
                </a:solidFill>
                <a:latin typeface="Arial" pitchFamily="34" charset="0"/>
                <a:ea typeface="Arial" pitchFamily="34" charset="-122"/>
                <a:cs typeface="Arial" pitchFamily="34" charset="-120"/>
              </a:rPr>
              <a:t>Beneficios de la simulación</a:t>
            </a:r>
            <a:endParaRPr lang="en-US" sz="1500" dirty="0"/>
          </a:p>
        </p:txBody>
      </p:sp>
      <p:sp>
        <p:nvSpPr>
          <p:cNvPr id="19" name="Text 6">
            <a:extLst>
              <a:ext uri="{FF2B5EF4-FFF2-40B4-BE49-F238E27FC236}">
                <a16:creationId xmlns:a16="http://schemas.microsoft.com/office/drawing/2014/main" id="{1DE3AE21-B7CA-A66A-CF9C-635EE9A19081}"/>
              </a:ext>
            </a:extLst>
          </p:cNvPr>
          <p:cNvSpPr/>
          <p:nvPr/>
        </p:nvSpPr>
        <p:spPr>
          <a:xfrm>
            <a:off x="225925" y="4475726"/>
            <a:ext cx="7076819" cy="787267"/>
          </a:xfrm>
          <a:prstGeom prst="rect">
            <a:avLst/>
          </a:prstGeom>
          <a:solidFill>
            <a:schemeClr val="tx2">
              <a:lumMod val="25000"/>
              <a:lumOff val="75000"/>
            </a:schemeClr>
          </a:solidFill>
          <a:ln/>
        </p:spPr>
        <p:txBody>
          <a:bodyPr wrap="square" lIns="95250" tIns="95250" rIns="95250" bIns="95250" rtlCol="0" anchor="t">
            <a:spAutoFit/>
          </a:bodyPr>
          <a:lstStyle/>
          <a:p>
            <a:pPr>
              <a:lnSpc>
                <a:spcPct val="80000"/>
              </a:lnSpc>
              <a:spcBef>
                <a:spcPts val="375"/>
              </a:spcBef>
            </a:pPr>
            <a:r>
              <a:rPr lang="en-US" sz="1200" dirty="0">
                <a:solidFill>
                  <a:srgbClr val="000000"/>
                </a:solidFill>
                <a:latin typeface="Arial" pitchFamily="34" charset="0"/>
                <a:ea typeface="Arial" pitchFamily="34" charset="-122"/>
                <a:cs typeface="Arial" pitchFamily="34" charset="-120"/>
              </a:rPr>
              <a:t>La implementación de simulaciones en la educación mejora la calidad del aprendizaje, ya que los estudiantes pueden practicar habilidades críticas en un entorno seguro. Además, fomenta el trabajo en equipo, la toma de decisiones y la resolución de problemas, habilidades esenciales en el ámbito </a:t>
            </a:r>
            <a:r>
              <a:rPr lang="en-US" sz="1200" dirty="0" err="1">
                <a:solidFill>
                  <a:srgbClr val="000000"/>
                </a:solidFill>
                <a:latin typeface="Arial" pitchFamily="34" charset="0"/>
                <a:ea typeface="Arial" pitchFamily="34" charset="-122"/>
                <a:cs typeface="Arial" pitchFamily="34" charset="-120"/>
              </a:rPr>
              <a:t>profesional</a:t>
            </a:r>
            <a:r>
              <a:rPr lang="en-US" sz="1200" dirty="0">
                <a:solidFill>
                  <a:srgbClr val="000000"/>
                </a:solidFill>
                <a:latin typeface="Arial" pitchFamily="34" charset="0"/>
                <a:ea typeface="Arial" pitchFamily="34" charset="-122"/>
                <a:cs typeface="Arial" pitchFamily="34" charset="-120"/>
              </a:rPr>
              <a:t>. El aprendizaje es mas dinámico y efectivo</a:t>
            </a:r>
            <a:endParaRPr lang="en-US" sz="1200" dirty="0"/>
          </a:p>
        </p:txBody>
      </p:sp>
    </p:spTree>
    <p:extLst>
      <p:ext uri="{BB962C8B-B14F-4D97-AF65-F5344CB8AC3E}">
        <p14:creationId xmlns:p14="http://schemas.microsoft.com/office/powerpoint/2010/main" val="206202218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DIAPOSITIVAS RUDE" id="{49B384C2-8C00-8641-8DE2-478E675D4233}" vid="{77A5B53B-9F7F-3B4F-B110-818D3DA1F5C3}"/>
    </a:ext>
  </a:extLst>
</a:theme>
</file>

<file path=docProps/app.xml><?xml version="1.0" encoding="utf-8"?>
<Properties xmlns="http://schemas.openxmlformats.org/officeDocument/2006/extended-properties" xmlns:vt="http://schemas.openxmlformats.org/officeDocument/2006/docPropsVTypes">
  <Template>PLANTILLA DIAPOSITIVAS RUDE</Template>
  <TotalTime>563</TotalTime>
  <Words>2107</Words>
  <Application>Microsoft Office PowerPoint</Application>
  <PresentationFormat>Personalizado</PresentationFormat>
  <Paragraphs>139</Paragraphs>
  <Slides>24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Aptos</vt:lpstr>
      <vt:lpstr>Aptos Display</vt:lpstr>
      <vt:lpstr>Arial</vt:lpstr>
      <vt:lpstr>Calibri</vt:lpstr>
      <vt:lpstr>Muli</vt:lpstr>
      <vt:lpstr>Tema de Office</vt:lpstr>
      <vt:lpstr> Integración de la Simulación en el Currículo de Enfermería </vt:lpstr>
      <vt:lpstr>Integración de la Simulación en el Currículo de Enfermería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Patricia Gómez Palencia</dc:creator>
  <cp:lastModifiedBy>Patricia Gómez Palencia</cp:lastModifiedBy>
  <cp:revision>1</cp:revision>
  <dcterms:created xsi:type="dcterms:W3CDTF">2024-09-22T12:31:41Z</dcterms:created>
  <dcterms:modified xsi:type="dcterms:W3CDTF">2024-10-06T11:46:10Z</dcterms:modified>
</cp:coreProperties>
</file>