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34524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88"/>
  </p:normalViewPr>
  <p:slideViewPr>
    <p:cSldViewPr snapToGrid="0">
      <p:cViewPr varScale="1">
        <p:scale>
          <a:sx n="116" d="100"/>
          <a:sy n="116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392CC-2D95-3E44-ABC4-58D22316E718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143000"/>
            <a:ext cx="6051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9BF3B-0271-7048-A827-AF9E98896D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4773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9BF3B-0271-7048-A827-AF9E98896D84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740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560" y="1122363"/>
            <a:ext cx="100893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560" y="3602038"/>
            <a:ext cx="100893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26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825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6927" y="365125"/>
            <a:ext cx="290069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858" y="365125"/>
            <a:ext cx="8533914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624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3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51" y="1709738"/>
            <a:ext cx="116027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851" y="4589464"/>
            <a:ext cx="116027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829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858" y="1825625"/>
            <a:ext cx="5717302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0315" y="1825625"/>
            <a:ext cx="5717302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75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365126"/>
            <a:ext cx="1160276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610" y="1681163"/>
            <a:ext cx="5691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610" y="2505075"/>
            <a:ext cx="569102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10315" y="1681163"/>
            <a:ext cx="57190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0315" y="2505075"/>
            <a:ext cx="5719054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271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503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9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457200"/>
            <a:ext cx="43387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054" y="987426"/>
            <a:ext cx="68103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610" y="2057400"/>
            <a:ext cx="43387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98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457200"/>
            <a:ext cx="43387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9054" y="987426"/>
            <a:ext cx="681031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610" y="2057400"/>
            <a:ext cx="43387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46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858" y="365126"/>
            <a:ext cx="11602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858" y="1825625"/>
            <a:ext cx="11602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858" y="6356351"/>
            <a:ext cx="302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B8C9FD-BDD8-C046-BACD-2E8A448B6ECF}" type="datetimeFigureOut">
              <a:rPr lang="es-CO" smtClean="0"/>
              <a:t>23/09/24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6133" y="6356351"/>
            <a:ext cx="4540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0810" y="6356351"/>
            <a:ext cx="302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1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94C2C662-8D3B-7694-AEE6-CA06861CAAF5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6BB0A6D-1262-40F4-7F77-DAAFAD92A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B4A3F34C-5D02-9B1C-53F2-E3E5155D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B48A937A-B226-7307-430E-1BA638587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0AB1E3A7-DF08-206E-71C3-4A8DE2C38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D5ADDCAE-1F9B-09FA-0FA3-275F2866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2DC18C4-0667-B141-DB6E-A6535C733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41321C1-AEB0-639C-DC06-F196036D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ADEE048-E3C4-75A6-51F5-FE70983E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6B8A79A-DE73-F905-39EA-7108CBBF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2FC6C4-B492-2986-6D59-CAB6C7E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DC2A94B-A393-AB47-28F6-651A1839FA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8DFACC-F345-8915-60E5-F3CD222E9F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C62A1A-C8BC-0ACA-E775-C4C58A08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324" y="681037"/>
            <a:ext cx="93905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br>
              <a:rPr lang="es-C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FD5F4092-F265-A6B9-B71C-112F17AEA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/>
          <a:srcRect b="11163"/>
          <a:stretch/>
        </p:blipFill>
        <p:spPr>
          <a:xfrm>
            <a:off x="6033346" y="1769006"/>
            <a:ext cx="7068602" cy="2989693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910F41-4E06-58AD-785F-2E8F989C1CD9}"/>
              </a:ext>
            </a:extLst>
          </p:cNvPr>
          <p:cNvSpPr txBox="1"/>
          <p:nvPr/>
        </p:nvSpPr>
        <p:spPr>
          <a:xfrm>
            <a:off x="686705" y="1979486"/>
            <a:ext cx="4424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experiencia es una fuente de aprendizaje que muestra al ser humano singular su propia e ineludible finitud. Subjetividad, transmisión, narración, testimonio y, finalmente, aprendizaje.</a:t>
            </a:r>
          </a:p>
          <a:p>
            <a:pPr algn="r"/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CO" sz="2400" b="0" i="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Mèlich</a:t>
            </a:r>
            <a:r>
              <a:rPr lang="es-CO" sz="24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CO" sz="24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373DDC-B2A7-6859-3D1E-086D03A474AD}"/>
              </a:ext>
            </a:extLst>
          </p:cNvPr>
          <p:cNvSpPr txBox="1"/>
          <p:nvPr/>
        </p:nvSpPr>
        <p:spPr>
          <a:xfrm>
            <a:off x="3398854" y="4800532"/>
            <a:ext cx="52157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María Burgos Maya</a:t>
            </a:r>
          </a:p>
          <a:p>
            <a:pPr algn="ctr"/>
            <a:r>
              <a:rPr lang="es-C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Doctora (C) en Educación - UCM </a:t>
            </a:r>
          </a:p>
          <a:p>
            <a:pPr algn="ctr"/>
            <a:r>
              <a:rPr lang="es-C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 IETI Multipropósito. Cali – Valle del Cauca</a:t>
            </a:r>
          </a:p>
          <a:p>
            <a:pPr algn="ctr"/>
            <a:r>
              <a:rPr lang="es-C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 Universidad del Valle</a:t>
            </a:r>
          </a:p>
          <a:p>
            <a:pPr algn="ctr"/>
            <a:r>
              <a:rPr lang="es-C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endParaRPr lang="es-C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2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26BD-64DD-6D11-2CE9-BBA2DF38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62C94E44-6FAC-49AA-9EC7-824738D044A9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B34732A5-0FDA-424C-6E98-858A1A5DD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52C94E2E-CCA5-A277-964D-889A2763B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8215D56B-D19A-B095-22F3-6A18EE261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E911945F-5CB2-80DB-E1B6-288828F96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B4716FDB-EA9D-2C3A-C36C-B08C6459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CA8E45AB-58CF-4B87-828B-1E2B1658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0F24438F-DC45-F587-CC63-34F91A004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7681F7A3-70FC-3DED-F494-F2B3EB45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6EFB524-A352-2838-29AF-0D26CCC6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932F90B-2226-64FB-9C4B-988DE9CA5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ED9BC8A-74AC-E7E6-2B75-18FA862D94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0F9F17A-58AF-475C-B6D9-0ABCFD844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C0D73B-6BDC-DBBE-0FF1-D0D9E26D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6B3EB671-095E-911B-F133-96D45D948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870155" y="1690689"/>
            <a:ext cx="12019935" cy="4221088"/>
          </a:xfrm>
        </p:spPr>
      </p:pic>
    </p:spTree>
    <p:extLst>
      <p:ext uri="{BB962C8B-B14F-4D97-AF65-F5344CB8AC3E}">
        <p14:creationId xmlns:p14="http://schemas.microsoft.com/office/powerpoint/2010/main" val="260646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8354-4691-93D6-B528-E4AFE962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213C52C-AA25-0965-144C-394E01C58A22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5D54FE2-36A2-5A47-77B0-50C48D39B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1D5E70B0-AE66-795B-F364-520B837B9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BDFD31E3-67A7-9950-A18D-6AD01D21E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BD181CA0-BA32-7EAB-D703-A5844512B0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F68791AE-57A1-F448-E746-4D6003D7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0925183D-8FE6-96CA-D2AD-7ED948E8A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EF59B65B-43CE-8D21-5DAA-D1E8CF519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D1D2B9B4-ECDD-B086-81D3-B73BF994E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3C35BF61-B5E1-60B4-A2BD-344E535D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F15C9A4-696F-4315-F820-08F9B0A9C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E331E21-BC12-C319-CA64-57B860EDFE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709F60F-340B-6D2F-36B2-5D190A7444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F4F19B5-7676-0F82-20B9-EDEB7FE1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28FFD36-46A5-4AF5-DAF0-24865E52B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650550" y="1735160"/>
            <a:ext cx="12093678" cy="4351338"/>
          </a:xfrm>
        </p:spPr>
      </p:pic>
    </p:spTree>
    <p:extLst>
      <p:ext uri="{BB962C8B-B14F-4D97-AF65-F5344CB8AC3E}">
        <p14:creationId xmlns:p14="http://schemas.microsoft.com/office/powerpoint/2010/main" val="318469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11678-462E-9DA2-4D8C-70BE266B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2860745-EFDC-41CE-2C92-912D03E563EB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368F446D-C43C-2B2C-0E42-6E36D9CC7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A8DC0203-463F-E53B-864A-55D4E7563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A7D1B34A-4228-E347-E840-D6B315AB6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F554C1B2-DC6D-C422-4D7B-80EBFAB63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71F99A6E-62B5-2350-6FBB-6C8178974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D3AF025B-1589-3140-45A3-2673558E0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83BC5C14-0BC2-FD25-7A25-063AF14A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5E6B840B-FB56-FFD0-49D6-0C15223C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BA61BE17-54D5-B22D-1134-94E78D93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E63471D-EEB4-DAC6-37CB-AC6536A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FBD18A0-EB16-8959-825A-6AC781AEF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B86AC21-3037-8E5F-8F79-9394306681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457F860-12A6-49AA-7768-CDA0D79E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C7396C-024A-E91B-0718-052437C2B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</a:p>
          <a:p>
            <a:pPr marL="0" indent="0">
              <a:buNone/>
            </a:pP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Levinas, E. (2020). Totalidad e infinito ensayo sobre la exterioridad (M. García-Baró, Ed.; Cuarta edición). Ediciones Sígueme.</a:t>
            </a:r>
          </a:p>
          <a:p>
            <a:pPr marL="0" indent="0">
              <a:buNone/>
            </a:pPr>
            <a:r>
              <a:rPr lang="es-CO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Mèlich</a:t>
            </a: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J.-C. (2012). Filosofía de la finitud (2a ed.). Herder.</a:t>
            </a:r>
          </a:p>
          <a:p>
            <a:pPr marL="0" indent="0">
              <a:buNone/>
            </a:pP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Schütz, A. (1993). La construcción significativa del mundo social. Introducción a la sociología comprensiva (Paidós). </a:t>
            </a:r>
            <a:r>
              <a:rPr lang="es-CO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Paidos</a:t>
            </a: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Schütz, A. (2003). Estudios sobre teoría social (1a. ed. 1a. </a:t>
            </a:r>
            <a:r>
              <a:rPr lang="es-CO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reimp</a:t>
            </a: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Amorrortu.</a:t>
            </a:r>
          </a:p>
          <a:p>
            <a:pPr marL="0" indent="0">
              <a:buNone/>
            </a:pP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Schütz, A. (2015). El problema de la realidad social. Escritos I (3a.). Amorrortu.</a:t>
            </a:r>
          </a:p>
          <a:p>
            <a:pPr marL="0" indent="0">
              <a:buNone/>
            </a:pP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Schütz, A., &amp; Luckmann, T. (2009). Las estructuras del mundo de la vida (1a. 2a </a:t>
            </a:r>
            <a:r>
              <a:rPr lang="es-CO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reimp</a:t>
            </a:r>
            <a:r>
              <a:rPr lang="es-C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Amorrortu.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7554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5105C-3EC5-2A62-B4E8-62B57A43C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3A0B4AEB-42B4-C812-DC0D-3C540EBC855A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FFF0E603-6F93-4523-15B1-E97ABD94E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D0EAC7D3-6481-40C2-B5DA-E8A258733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16A062AA-8C6D-FA3E-7BF4-848CB71E8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8A11B48F-DEC8-F97C-F64E-02D8C7219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7BC3AA11-4C3D-4D67-A35E-32D97816F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2DE9CA22-C4E2-2B11-9DE1-240EA91E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1F4A2E26-D31E-4D1E-0A13-380B4D552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36046E77-FAE6-ED7B-FBE4-1D378E92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CC00835F-EAAF-1737-F454-C18ACC074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2B008BE-6812-E604-7BB3-3A0B3F87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AB4E73C-BE53-5ABE-57B5-B38FD7657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AA3D23E-F683-3500-72D2-A7663E1E8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B285EDF-2EF4-0E62-F6D2-7EB158C1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F308A728-4099-0FFF-A088-9A16A63B0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836705" y="2011748"/>
            <a:ext cx="6084578" cy="3209213"/>
          </a:xfrm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>
              <a:rot lat="513179" lon="20175308" rev="414720"/>
            </a:camera>
            <a:lightRig rig="threePt" dir="t"/>
          </a:scene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237DCC-2B50-3F0C-E748-70439E9CD5B8}"/>
              </a:ext>
            </a:extLst>
          </p:cNvPr>
          <p:cNvSpPr txBox="1"/>
          <p:nvPr/>
        </p:nvSpPr>
        <p:spPr>
          <a:xfrm>
            <a:off x="6921283" y="1997839"/>
            <a:ext cx="5694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educación pide a gritos salir de lo que somos: esos sujetos soberanos,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autoconcientes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'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domeñantes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domeñados'... Pide espacios de fuga de ese lugar asignado de transmisión de un mundo ya interpretado. Un mundo en el que la percepción de las cosas y sus nominaciones están predeterminadas. Moverse de los lenguajes que determinan la experiencia posible... para abrirse a la ocurrencia y el encuentro con lo azaroso y lo lúdico. </a:t>
            </a:r>
          </a:p>
          <a:p>
            <a:pPr algn="r"/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Rattero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EF45651-C373-2EC8-1769-AFC905D31E96}"/>
              </a:ext>
            </a:extLst>
          </p:cNvPr>
          <p:cNvSpPr/>
          <p:nvPr/>
        </p:nvSpPr>
        <p:spPr>
          <a:xfrm>
            <a:off x="7477389" y="4925468"/>
            <a:ext cx="2945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1472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94C2C662-8D3B-7694-AEE6-CA06861CAAF5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6BB0A6D-1262-40F4-7F77-DAAFAD92A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B4A3F34C-5D02-9B1C-53F2-E3E5155D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B48A937A-B226-7307-430E-1BA638587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0AB1E3A7-DF08-206E-71C3-4A8DE2C38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D5ADDCAE-1F9B-09FA-0FA3-275F2866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2DC18C4-0667-B141-DB6E-A6535C733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41321C1-AEB0-639C-DC06-F196036D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ADEE048-E3C4-75A6-51F5-FE70983E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6B8A79A-DE73-F905-39EA-7108CBBF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2FC6C4-B492-2986-6D59-CAB6C7E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DC2A94B-A393-AB47-28F6-651A1839FA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8DFACC-F345-8915-60E5-F3CD222E9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C62A1A-C8BC-0ACA-E775-C4C58A08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089" y="602941"/>
            <a:ext cx="9390529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472AE8D3-AF99-D75A-6E54-B03DE888C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14900" y="1774819"/>
            <a:ext cx="12845422" cy="4136957"/>
          </a:xfrm>
        </p:spPr>
      </p:pic>
    </p:spTree>
    <p:extLst>
      <p:ext uri="{BB962C8B-B14F-4D97-AF65-F5344CB8AC3E}">
        <p14:creationId xmlns:p14="http://schemas.microsoft.com/office/powerpoint/2010/main" val="349926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94C2C662-8D3B-7694-AEE6-CA06861CAAF5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6BB0A6D-1262-40F4-7F77-DAAFAD92A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B4A3F34C-5D02-9B1C-53F2-E3E5155D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B48A937A-B226-7307-430E-1BA638587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0AB1E3A7-DF08-206E-71C3-4A8DE2C38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D5ADDCAE-1F9B-09FA-0FA3-275F2866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2DC18C4-0667-B141-DB6E-A6535C733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41321C1-AEB0-639C-DC06-F196036D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ADEE048-E3C4-75A6-51F5-FE70983E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6B8A79A-DE73-F905-39EA-7108CBBF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2FC6C4-B492-2986-6D59-CAB6C7E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DC2A94B-A393-AB47-28F6-651A1839FA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8DFACC-F345-8915-60E5-F3CD222E9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20BE5C-83CE-D5F5-14FA-5A93ADB79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82" y="2247206"/>
            <a:ext cx="4695696" cy="297917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5">
                  <a:lumMod val="20000"/>
                  <a:lumOff val="80000"/>
                </a:schemeClr>
              </a:gs>
              <a:gs pos="8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 w="0" cmpd="dbl">
            <a:solidFill>
              <a:schemeClr val="accent5">
                <a:lumMod val="20000"/>
                <a:lumOff val="8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proyecto de investigación cuestiona el discurso educativo predominante que impulsa una nueva educación y un modelo escolar innovador, pero a menudo ignora las realidades internas y las experiencias de quienes habitan la escuela.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81DB05D-934F-BBA2-38E4-4D3217EC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3B1F31-96B8-93E5-7DB8-4C050D2393C6}"/>
              </a:ext>
            </a:extLst>
          </p:cNvPr>
          <p:cNvSpPr txBox="1"/>
          <p:nvPr/>
        </p:nvSpPr>
        <p:spPr>
          <a:xfrm>
            <a:off x="5678130" y="1788337"/>
            <a:ext cx="73446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 allá de las orientaciones curriculares y proyectos externos, se enfoca en reconocer la esencia de la escuela como un </a:t>
            </a:r>
            <a:r>
              <a:rPr lang="es-CO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espacio de atención, cuidado y experiencia cotidiana. </a:t>
            </a:r>
          </a:p>
          <a:p>
            <a:pPr algn="just"/>
            <a:endParaRPr lang="es-C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proyecto llama a resistir la tecnocracia excesiva que interpreta y prescribe la vida escolar desde una perspectiva externa. </a:t>
            </a:r>
          </a:p>
          <a:p>
            <a:pPr algn="just"/>
            <a:endParaRPr lang="es-C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Propone dirigir la atención hacia las experiencias cotidianas de los rostros escolares, escuchando sus voces y aprendiendo de sus vivencias. </a:t>
            </a:r>
          </a:p>
          <a:p>
            <a:pPr algn="just"/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42152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E66F-CD02-C001-C1A9-899074DB2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F67CE40-0A54-BD7C-51CF-6C700486A7E5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6D00245-B4B8-D240-443B-6161B6ADC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BE8A590F-9A1A-82DB-CF4C-57FE35B17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36C9C787-9806-6A7F-44A3-ED43C2B1F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CC844CCF-653C-5514-4967-CA09294140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CC276588-C833-9B55-CA60-146771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49E43D8-0833-956D-46D1-7CC52D71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AED60892-C827-8857-A961-C52D25D4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D19B751A-5E31-428D-4F82-B3C21C96E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9B916D19-7A5C-F78C-5378-10EFD509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18A0DBC-5293-EA83-C941-59335911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0F6FD02-4940-7660-4D80-A14C8A47AB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06D2DF3-DC5A-AEE8-186C-4DE65C06C1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03D7ECD-EAEA-F123-DE14-B91F256A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96B7D67A-46E2-9B51-04E4-6B5E4F97E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1361156" y="1666224"/>
            <a:ext cx="11165807" cy="4366776"/>
          </a:xfrm>
        </p:spPr>
      </p:pic>
    </p:spTree>
    <p:extLst>
      <p:ext uri="{BB962C8B-B14F-4D97-AF65-F5344CB8AC3E}">
        <p14:creationId xmlns:p14="http://schemas.microsoft.com/office/powerpoint/2010/main" val="240777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39229-424F-3136-C9D7-2C9F01E2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9C4ED204-7E52-27BB-1BBF-B2725FE0560D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6D16BE8A-746F-47DA-5108-67A296063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70989225-D949-49BD-65B6-7A48CAF9E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CDE4376A-8BAF-292E-992D-FAAAC622A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2934A06C-3576-43A5-E4C3-BD15AD3CC5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C1A5C74A-3CD4-8222-F579-F00C46010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CD42F4B-AA8A-C5B9-10B0-519E7DA57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75160CCB-F4FC-2D44-DFBF-9179A5B9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3E2DF7F6-9FC5-437D-09F4-80324E9A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EB9E0782-F6E1-EF70-61EC-D9C428FB3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6B4BBC1-5B6F-D848-D072-57C9C3E1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4A6F87E-F1B0-0427-5012-E7C4E10F4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19AD04C-296D-8D30-6116-B66F364853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3FB6B1C-AACD-DC41-A886-B72F7CC93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1488596" y="1690160"/>
            <a:ext cx="10834704" cy="4351338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C03B5FF-0EBC-E541-A02B-5997296F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29666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75DF7-F0C5-86A5-EA16-11F2C32F1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4C9727E4-CE1F-B382-A92B-9AD50E4B548C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CD2DC166-D797-9D83-A6AE-9DAF73AB9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93A16694-63B7-3A3C-1394-5F61EE0A3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A6126FED-EDFE-8A3B-AFDA-2C23C0BA9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14C2FE7D-5652-F7C6-376B-B9B288564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C9D08004-81B8-6E42-9C53-64DE005B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294B3D10-ED84-6712-202E-5ABF87C3D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7195A413-FADD-C87C-2880-8F0B6DE7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A058C146-79B5-FF24-BCFC-43505358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6779EBFC-A9F4-FB84-87FF-E900CA0BD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B7D7910-65E4-D84C-0429-BB0AF13FB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32A25D9-7C51-3DEA-C596-4BACD612A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3B9B46A-29EB-2586-CA32-57ABD4C01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8C7131A3-1014-0F3E-CF6B-9B06B794E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73570" y="1723107"/>
            <a:ext cx="12447638" cy="4351338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816A206-E9D2-B98B-341F-6E203F0B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300345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6A61-04BE-24E7-C7E8-5BDE353AA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C5B14DE-7A05-B84D-249F-CF14CF8F8770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DE034210-B21A-A350-D363-08CE0CED4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7C387932-8B22-8CB2-1F62-5B4479974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508BF9F8-BE0D-792C-8FD8-8245C714E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D8285E19-1134-CB1E-DEBF-AF4E551ED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A1B6A4BB-3FD4-8230-740A-DAC2E8EB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26D8E5D7-A5B9-D773-917D-65D3B5D36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1ED45DF-F00D-908E-FF4C-FDCE166D3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FA2F5104-48B6-FC8B-6417-297106694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45EA1DF4-8F4A-92E6-04E3-83C9B67F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B2749BF-C82A-765A-E064-0DDFEE6E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4D7D1F7-D31B-F15D-E5D5-C9D392804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40A780B-EAE9-EEB9-463D-A388F79325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718CA25-DDF3-55AE-77EC-5637D3750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1056175" y="1671298"/>
            <a:ext cx="11470788" cy="4351338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5AA761B-DE45-E841-2170-1952D897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148525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FA22B-7207-872D-B216-7855B523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56C40911-5E2A-2428-F228-BBE156B23400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30EE5B7C-D741-31BE-71F9-915F5FB84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7BEA9E39-A659-B853-A4B0-B7CF83649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1741031F-EA45-FC6B-82BA-B14F9D11D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43FC68D5-22C8-63A0-F0CA-4FBFA8366D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D856D681-A87A-4984-4404-5D24B76D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4431CD26-B123-3D8A-50BF-271727D3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F0484AAC-B12C-DD9C-A225-D181385A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E667930B-A370-7668-403A-62486B05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E71C54D-71EA-D586-CC13-5EA4846B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A4A93CB-369A-514B-DD71-9780A960E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C466C29-693A-D1E2-406A-080BA92993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BFB3A46-62D4-53F6-A6FE-8E131A7D09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E1EE091-E670-C630-34FF-77A22364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0B0C67DA-D72F-C6FD-604A-512E94533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958645" y="1780689"/>
            <a:ext cx="11833166" cy="4131088"/>
          </a:xfrm>
        </p:spPr>
      </p:pic>
    </p:spTree>
    <p:extLst>
      <p:ext uri="{BB962C8B-B14F-4D97-AF65-F5344CB8AC3E}">
        <p14:creationId xmlns:p14="http://schemas.microsoft.com/office/powerpoint/2010/main" val="365329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E68F-9170-4FC4-96D5-9CAB52D9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B0B035B5-8CD4-F629-20F0-5300A643CDC3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16D4E480-0D51-E182-9D15-282C61BBD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3A44C0B1-B81E-B5FA-7168-419CF53CD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348B7BA7-B4D5-F002-FD99-F1FB3F84A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1DAAF8E8-D05E-9645-6B4C-1C5B3A501E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B48C90E5-D541-3B2C-602B-C92C7C67B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2D2B415A-234F-4F51-834A-04479C24B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BD4B0933-755F-86F3-C391-4AC53207D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E83546C9-FC8C-9918-5D6F-4FD205469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79612CEE-7F84-103B-68F9-076785CD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E5331B4-40E3-A924-BC23-539B6178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58E62FF-B13B-3EA7-F04E-A973209CED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B7403B6-65B1-DE09-840A-DA2570E4FE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FF78EF6-E2A4-379D-0B3D-235876D1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365125"/>
            <a:ext cx="9390063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INTERIORIDAD AL DESCUBIERTO.</a:t>
            </a:r>
            <a:br>
              <a:rPr lang="es-CO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O" sz="25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EXPERIENCIA VIVIDA EN LA ESCENA COTIDIANA ESCOLAR</a:t>
            </a:r>
            <a:endParaRPr lang="es-CO" sz="2500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F7D481A-A890-A711-44CD-F4050C1F8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1056175" y="1825625"/>
            <a:ext cx="11745425" cy="4086151"/>
          </a:xfrm>
        </p:spPr>
      </p:pic>
    </p:spTree>
    <p:extLst>
      <p:ext uri="{BB962C8B-B14F-4D97-AF65-F5344CB8AC3E}">
        <p14:creationId xmlns:p14="http://schemas.microsoft.com/office/powerpoint/2010/main" val="2012988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DIAPOSITIVAS RUDE" id="{49B384C2-8C00-8641-8DE2-478E675D4233}" vid="{77A5B53B-9F7F-3B4F-B110-818D3DA1F5C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199</TotalTime>
  <Words>579</Words>
  <Application>Microsoft Macintosh PowerPoint</Application>
  <PresentationFormat>Personalizado</PresentationFormat>
  <Paragraphs>38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Tema de Office</vt:lpstr>
      <vt:lpstr>LA INTERIORIDAD AL DESCUBIERTO. LA EXPERIENCIA VIVIDA EN LA ESCENA COTIDIANA ESCOLAR 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  <vt:lpstr>LA INTERIORIDAD AL DESCUBIERTO. LA EXPERIENCIA VIVIDA EN LA ESCENA COTIDIANA ESCOLAR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MARIA BURGOS MAYA</dc:creator>
  <cp:lastModifiedBy>ANA MARIA BURGOS MAYA</cp:lastModifiedBy>
  <cp:revision>1</cp:revision>
  <dcterms:created xsi:type="dcterms:W3CDTF">2024-09-24T00:09:36Z</dcterms:created>
  <dcterms:modified xsi:type="dcterms:W3CDTF">2024-09-24T03:29:27Z</dcterms:modified>
</cp:coreProperties>
</file>