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60" r:id="rId3"/>
    <p:sldId id="258" r:id="rId4"/>
    <p:sldId id="259" r:id="rId5"/>
    <p:sldId id="261" r:id="rId6"/>
    <p:sldId id="264"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1" r:id="rId27"/>
  </p:sldIdLst>
  <p:sldSz cx="1345247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FEF172-DC23-4F87-A24A-3B08952F93F8}" v="112" dt="2024-09-30T16:59:44.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58"/>
  </p:normalViewPr>
  <p:slideViewPr>
    <p:cSldViewPr snapToGrid="0">
      <p:cViewPr varScale="1">
        <p:scale>
          <a:sx n="62" d="100"/>
          <a:sy n="62" d="100"/>
        </p:scale>
        <p:origin x="73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VAN ALBEIRO ALZATE ACOSTA" userId="b82c27b5-9259-4aaf-b956-222f047c1f2e" providerId="ADAL" clId="{8BFEF172-DC23-4F87-A24A-3B08952F93F8}"/>
    <pc:docChg chg="undo custSel addSld modSld sldOrd">
      <pc:chgData name="DUVAN ALBEIRO ALZATE ACOSTA" userId="b82c27b5-9259-4aaf-b956-222f047c1f2e" providerId="ADAL" clId="{8BFEF172-DC23-4F87-A24A-3B08952F93F8}" dt="2024-09-30T17:00:09.089" v="1873" actId="14100"/>
      <pc:docMkLst>
        <pc:docMk/>
      </pc:docMkLst>
      <pc:sldChg chg="addSp delSp modSp mod modAnim">
        <pc:chgData name="DUVAN ALBEIRO ALZATE ACOSTA" userId="b82c27b5-9259-4aaf-b956-222f047c1f2e" providerId="ADAL" clId="{8BFEF172-DC23-4F87-A24A-3B08952F93F8}" dt="2024-09-30T14:48:22.505" v="924" actId="2711"/>
        <pc:sldMkLst>
          <pc:docMk/>
          <pc:sldMk cId="4060228678" sldId="257"/>
        </pc:sldMkLst>
        <pc:spChg chg="mod">
          <ac:chgData name="DUVAN ALBEIRO ALZATE ACOSTA" userId="b82c27b5-9259-4aaf-b956-222f047c1f2e" providerId="ADAL" clId="{8BFEF172-DC23-4F87-A24A-3B08952F93F8}" dt="2024-09-30T14:48:13.344" v="923" actId="2711"/>
          <ac:spMkLst>
            <pc:docMk/>
            <pc:sldMk cId="4060228678" sldId="257"/>
            <ac:spMk id="2" creationId="{DCC62A1A-C8BC-0ACA-E775-C4C58A08EBE4}"/>
          </ac:spMkLst>
        </pc:spChg>
        <pc:spChg chg="mod">
          <ac:chgData name="DUVAN ALBEIRO ALZATE ACOSTA" userId="b82c27b5-9259-4aaf-b956-222f047c1f2e" providerId="ADAL" clId="{8BFEF172-DC23-4F87-A24A-3B08952F93F8}" dt="2024-09-30T14:48:22.505" v="924" actId="2711"/>
          <ac:spMkLst>
            <pc:docMk/>
            <pc:sldMk cId="4060228678" sldId="257"/>
            <ac:spMk id="4" creationId="{4B20BE5C-83CE-D5F5-14FA-5A93ADB79655}"/>
          </ac:spMkLst>
        </pc:spChg>
        <pc:picChg chg="add del mod">
          <ac:chgData name="DUVAN ALBEIRO ALZATE ACOSTA" userId="b82c27b5-9259-4aaf-b956-222f047c1f2e" providerId="ADAL" clId="{8BFEF172-DC23-4F87-A24A-3B08952F93F8}" dt="2024-09-30T14:23:07.897" v="301" actId="478"/>
          <ac:picMkLst>
            <pc:docMk/>
            <pc:sldMk cId="4060228678" sldId="257"/>
            <ac:picMk id="6" creationId="{50B93DD7-A943-329B-1982-37FEC540F146}"/>
          </ac:picMkLst>
        </pc:picChg>
      </pc:sldChg>
      <pc:sldChg chg="addSp delSp modSp mod">
        <pc:chgData name="DUVAN ALBEIRO ALZATE ACOSTA" userId="b82c27b5-9259-4aaf-b956-222f047c1f2e" providerId="ADAL" clId="{8BFEF172-DC23-4F87-A24A-3B08952F93F8}" dt="2024-09-30T14:52:22.559" v="954" actId="1076"/>
        <pc:sldMkLst>
          <pc:docMk/>
          <pc:sldMk cId="3499262287" sldId="258"/>
        </pc:sldMkLst>
        <pc:spChg chg="mod">
          <ac:chgData name="DUVAN ALBEIRO ALZATE ACOSTA" userId="b82c27b5-9259-4aaf-b956-222f047c1f2e" providerId="ADAL" clId="{8BFEF172-DC23-4F87-A24A-3B08952F93F8}" dt="2024-09-30T14:47:55.667" v="922" actId="2711"/>
          <ac:spMkLst>
            <pc:docMk/>
            <pc:sldMk cId="3499262287" sldId="258"/>
            <ac:spMk id="2" creationId="{DCC62A1A-C8BC-0ACA-E775-C4C58A08EBE4}"/>
          </ac:spMkLst>
        </pc:spChg>
        <pc:spChg chg="mod">
          <ac:chgData name="DUVAN ALBEIRO ALZATE ACOSTA" userId="b82c27b5-9259-4aaf-b956-222f047c1f2e" providerId="ADAL" clId="{8BFEF172-DC23-4F87-A24A-3B08952F93F8}" dt="2024-09-30T14:39:03.526" v="869" actId="20577"/>
          <ac:spMkLst>
            <pc:docMk/>
            <pc:sldMk cId="3499262287" sldId="258"/>
            <ac:spMk id="4" creationId="{4B20BE5C-83CE-D5F5-14FA-5A93ADB79655}"/>
          </ac:spMkLst>
        </pc:spChg>
        <pc:spChg chg="add del mod">
          <ac:chgData name="DUVAN ALBEIRO ALZATE ACOSTA" userId="b82c27b5-9259-4aaf-b956-222f047c1f2e" providerId="ADAL" clId="{8BFEF172-DC23-4F87-A24A-3B08952F93F8}" dt="2024-09-30T14:31:49.811" v="770" actId="478"/>
          <ac:spMkLst>
            <pc:docMk/>
            <pc:sldMk cId="3499262287" sldId="258"/>
            <ac:spMk id="6" creationId="{F801E793-A6A4-1C5B-1641-3AB68FD4C08D}"/>
          </ac:spMkLst>
        </pc:spChg>
        <pc:spChg chg="add del mod">
          <ac:chgData name="DUVAN ALBEIRO ALZATE ACOSTA" userId="b82c27b5-9259-4aaf-b956-222f047c1f2e" providerId="ADAL" clId="{8BFEF172-DC23-4F87-A24A-3B08952F93F8}" dt="2024-09-30T14:30:47.845" v="765" actId="478"/>
          <ac:spMkLst>
            <pc:docMk/>
            <pc:sldMk cId="3499262287" sldId="258"/>
            <ac:spMk id="8" creationId="{44E7A4BA-8710-F641-09A5-08232BCFEFE9}"/>
          </ac:spMkLst>
        </pc:spChg>
        <pc:spChg chg="add mod">
          <ac:chgData name="DUVAN ALBEIRO ALZATE ACOSTA" userId="b82c27b5-9259-4aaf-b956-222f047c1f2e" providerId="ADAL" clId="{8BFEF172-DC23-4F87-A24A-3B08952F93F8}" dt="2024-09-30T14:45:37.833" v="909" actId="1076"/>
          <ac:spMkLst>
            <pc:docMk/>
            <pc:sldMk cId="3499262287" sldId="258"/>
            <ac:spMk id="9" creationId="{48631C16-B324-25F5-820E-8FC09AA18C35}"/>
          </ac:spMkLst>
        </pc:spChg>
        <pc:spChg chg="add mod">
          <ac:chgData name="DUVAN ALBEIRO ALZATE ACOSTA" userId="b82c27b5-9259-4aaf-b956-222f047c1f2e" providerId="ADAL" clId="{8BFEF172-DC23-4F87-A24A-3B08952F93F8}" dt="2024-09-30T14:45:40.838" v="910" actId="1076"/>
          <ac:spMkLst>
            <pc:docMk/>
            <pc:sldMk cId="3499262287" sldId="258"/>
            <ac:spMk id="16" creationId="{3A1015C0-C93D-848F-6C2E-12C234301C73}"/>
          </ac:spMkLst>
        </pc:spChg>
        <pc:spChg chg="add del mod">
          <ac:chgData name="DUVAN ALBEIRO ALZATE ACOSTA" userId="b82c27b5-9259-4aaf-b956-222f047c1f2e" providerId="ADAL" clId="{8BFEF172-DC23-4F87-A24A-3B08952F93F8}" dt="2024-09-30T14:32:06.812" v="772" actId="478"/>
          <ac:spMkLst>
            <pc:docMk/>
            <pc:sldMk cId="3499262287" sldId="258"/>
            <ac:spMk id="19" creationId="{CBC9C271-9BCC-166B-7C0D-90659D28F544}"/>
          </ac:spMkLst>
        </pc:spChg>
        <pc:spChg chg="add mod">
          <ac:chgData name="DUVAN ALBEIRO ALZATE ACOSTA" userId="b82c27b5-9259-4aaf-b956-222f047c1f2e" providerId="ADAL" clId="{8BFEF172-DC23-4F87-A24A-3B08952F93F8}" dt="2024-09-30T14:45:22.388" v="906" actId="1076"/>
          <ac:spMkLst>
            <pc:docMk/>
            <pc:sldMk cId="3499262287" sldId="258"/>
            <ac:spMk id="20" creationId="{BA68C7D6-E776-986F-277C-290184546C03}"/>
          </ac:spMkLst>
        </pc:spChg>
        <pc:spChg chg="add del mod">
          <ac:chgData name="DUVAN ALBEIRO ALZATE ACOSTA" userId="b82c27b5-9259-4aaf-b956-222f047c1f2e" providerId="ADAL" clId="{8BFEF172-DC23-4F87-A24A-3B08952F93F8}" dt="2024-09-30T14:32:41.230" v="776" actId="478"/>
          <ac:spMkLst>
            <pc:docMk/>
            <pc:sldMk cId="3499262287" sldId="258"/>
            <ac:spMk id="21" creationId="{92133028-D952-979D-BE21-13D10244E38C}"/>
          </ac:spMkLst>
        </pc:spChg>
        <pc:spChg chg="add mod">
          <ac:chgData name="DUVAN ALBEIRO ALZATE ACOSTA" userId="b82c27b5-9259-4aaf-b956-222f047c1f2e" providerId="ADAL" clId="{8BFEF172-DC23-4F87-A24A-3B08952F93F8}" dt="2024-09-30T14:45:45.876" v="911" actId="1076"/>
          <ac:spMkLst>
            <pc:docMk/>
            <pc:sldMk cId="3499262287" sldId="258"/>
            <ac:spMk id="22" creationId="{9FAA591D-977E-47DE-9CF5-22AA543037C3}"/>
          </ac:spMkLst>
        </pc:spChg>
        <pc:spChg chg="add del mod">
          <ac:chgData name="DUVAN ALBEIRO ALZATE ACOSTA" userId="b82c27b5-9259-4aaf-b956-222f047c1f2e" providerId="ADAL" clId="{8BFEF172-DC23-4F87-A24A-3B08952F93F8}" dt="2024-09-30T14:33:08.573" v="780" actId="478"/>
          <ac:spMkLst>
            <pc:docMk/>
            <pc:sldMk cId="3499262287" sldId="258"/>
            <ac:spMk id="23" creationId="{7F3849CA-5117-3922-E86E-A3002F579EC1}"/>
          </ac:spMkLst>
        </pc:spChg>
        <pc:spChg chg="add mod">
          <ac:chgData name="DUVAN ALBEIRO ALZATE ACOSTA" userId="b82c27b5-9259-4aaf-b956-222f047c1f2e" providerId="ADAL" clId="{8BFEF172-DC23-4F87-A24A-3B08952F93F8}" dt="2024-09-30T14:45:48.916" v="912" actId="1076"/>
          <ac:spMkLst>
            <pc:docMk/>
            <pc:sldMk cId="3499262287" sldId="258"/>
            <ac:spMk id="24" creationId="{D04ABD8B-A83E-2017-8B03-49DD5409355F}"/>
          </ac:spMkLst>
        </pc:spChg>
        <pc:spChg chg="add del mod">
          <ac:chgData name="DUVAN ALBEIRO ALZATE ACOSTA" userId="b82c27b5-9259-4aaf-b956-222f047c1f2e" providerId="ADAL" clId="{8BFEF172-DC23-4F87-A24A-3B08952F93F8}" dt="2024-09-30T14:36:21.601" v="853" actId="478"/>
          <ac:spMkLst>
            <pc:docMk/>
            <pc:sldMk cId="3499262287" sldId="258"/>
            <ac:spMk id="25" creationId="{3079435A-1D59-425F-1588-6487EBD44B01}"/>
          </ac:spMkLst>
        </pc:spChg>
        <pc:spChg chg="add mod">
          <ac:chgData name="DUVAN ALBEIRO ALZATE ACOSTA" userId="b82c27b5-9259-4aaf-b956-222f047c1f2e" providerId="ADAL" clId="{8BFEF172-DC23-4F87-A24A-3B08952F93F8}" dt="2024-09-30T14:52:22.559" v="954" actId="1076"/>
          <ac:spMkLst>
            <pc:docMk/>
            <pc:sldMk cId="3499262287" sldId="258"/>
            <ac:spMk id="26" creationId="{8105B024-A53F-37E0-B9E7-48C1168D793F}"/>
          </ac:spMkLst>
        </pc:spChg>
        <pc:spChg chg="add mod">
          <ac:chgData name="DUVAN ALBEIRO ALZATE ACOSTA" userId="b82c27b5-9259-4aaf-b956-222f047c1f2e" providerId="ADAL" clId="{8BFEF172-DC23-4F87-A24A-3B08952F93F8}" dt="2024-09-30T14:50:15.558" v="934" actId="1076"/>
          <ac:spMkLst>
            <pc:docMk/>
            <pc:sldMk cId="3499262287" sldId="258"/>
            <ac:spMk id="28" creationId="{FACF4896-47E3-5688-D597-CE9DAEC80BC7}"/>
          </ac:spMkLst>
        </pc:spChg>
        <pc:spChg chg="add mod">
          <ac:chgData name="DUVAN ALBEIRO ALZATE ACOSTA" userId="b82c27b5-9259-4aaf-b956-222f047c1f2e" providerId="ADAL" clId="{8BFEF172-DC23-4F87-A24A-3B08952F93F8}" dt="2024-09-30T14:50:54.867" v="942" actId="122"/>
          <ac:spMkLst>
            <pc:docMk/>
            <pc:sldMk cId="3499262287" sldId="258"/>
            <ac:spMk id="29" creationId="{A2AAF844-92B4-BEAA-753A-61B419CAE7D5}"/>
          </ac:spMkLst>
        </pc:spChg>
        <pc:spChg chg="add del mod">
          <ac:chgData name="DUVAN ALBEIRO ALZATE ACOSTA" userId="b82c27b5-9259-4aaf-b956-222f047c1f2e" providerId="ADAL" clId="{8BFEF172-DC23-4F87-A24A-3B08952F93F8}" dt="2024-09-30T14:38:47.310" v="866" actId="478"/>
          <ac:spMkLst>
            <pc:docMk/>
            <pc:sldMk cId="3499262287" sldId="258"/>
            <ac:spMk id="30" creationId="{45608581-02C6-53F3-5075-772A067AE3BF}"/>
          </ac:spMkLst>
        </pc:spChg>
        <pc:spChg chg="add mod">
          <ac:chgData name="DUVAN ALBEIRO ALZATE ACOSTA" userId="b82c27b5-9259-4aaf-b956-222f047c1f2e" providerId="ADAL" clId="{8BFEF172-DC23-4F87-A24A-3B08952F93F8}" dt="2024-09-30T14:46:14.034" v="914" actId="255"/>
          <ac:spMkLst>
            <pc:docMk/>
            <pc:sldMk cId="3499262287" sldId="258"/>
            <ac:spMk id="31" creationId="{DEF70609-E843-E906-FA96-3A19AFC61EF0}"/>
          </ac:spMkLst>
        </pc:spChg>
        <pc:spChg chg="add del mod">
          <ac:chgData name="DUVAN ALBEIRO ALZATE ACOSTA" userId="b82c27b5-9259-4aaf-b956-222f047c1f2e" providerId="ADAL" clId="{8BFEF172-DC23-4F87-A24A-3B08952F93F8}" dt="2024-09-30T14:39:22.399" v="871" actId="478"/>
          <ac:spMkLst>
            <pc:docMk/>
            <pc:sldMk cId="3499262287" sldId="258"/>
            <ac:spMk id="32" creationId="{E608CE52-C82E-1218-BC14-B3E3337A342C}"/>
          </ac:spMkLst>
        </pc:spChg>
        <pc:spChg chg="add mod">
          <ac:chgData name="DUVAN ALBEIRO ALZATE ACOSTA" userId="b82c27b5-9259-4aaf-b956-222f047c1f2e" providerId="ADAL" clId="{8BFEF172-DC23-4F87-A24A-3B08952F93F8}" dt="2024-09-30T14:46:01.595" v="913" actId="255"/>
          <ac:spMkLst>
            <pc:docMk/>
            <pc:sldMk cId="3499262287" sldId="258"/>
            <ac:spMk id="33" creationId="{C4012FA5-CF8A-8CB4-363B-3BBDA5B2A42E}"/>
          </ac:spMkLst>
        </pc:spChg>
        <pc:spChg chg="add mod">
          <ac:chgData name="DUVAN ALBEIRO ALZATE ACOSTA" userId="b82c27b5-9259-4aaf-b956-222f047c1f2e" providerId="ADAL" clId="{8BFEF172-DC23-4F87-A24A-3B08952F93F8}" dt="2024-09-30T14:51:47.486" v="950" actId="122"/>
          <ac:spMkLst>
            <pc:docMk/>
            <pc:sldMk cId="3499262287" sldId="258"/>
            <ac:spMk id="34" creationId="{A06DAE20-9130-A784-0D5C-2E4E660AE8B8}"/>
          </ac:spMkLst>
        </pc:spChg>
        <pc:spChg chg="add mod">
          <ac:chgData name="DUVAN ALBEIRO ALZATE ACOSTA" userId="b82c27b5-9259-4aaf-b956-222f047c1f2e" providerId="ADAL" clId="{8BFEF172-DC23-4F87-A24A-3B08952F93F8}" dt="2024-09-30T14:51:42.099" v="949" actId="122"/>
          <ac:spMkLst>
            <pc:docMk/>
            <pc:sldMk cId="3499262287" sldId="258"/>
            <ac:spMk id="35" creationId="{EA3E5104-CF64-98AA-F52B-3015A40966C2}"/>
          </ac:spMkLst>
        </pc:spChg>
        <pc:picChg chg="add mod">
          <ac:chgData name="DUVAN ALBEIRO ALZATE ACOSTA" userId="b82c27b5-9259-4aaf-b956-222f047c1f2e" providerId="ADAL" clId="{8BFEF172-DC23-4F87-A24A-3B08952F93F8}" dt="2024-09-30T14:52:08.544" v="953" actId="14100"/>
          <ac:picMkLst>
            <pc:docMk/>
            <pc:sldMk cId="3499262287" sldId="258"/>
            <ac:picMk id="27" creationId="{B292CECE-B3E3-D33F-5313-1E059E27C712}"/>
          </ac:picMkLst>
        </pc:picChg>
      </pc:sldChg>
      <pc:sldChg chg="addSp delSp modSp mod modAnim">
        <pc:chgData name="DUVAN ALBEIRO ALZATE ACOSTA" userId="b82c27b5-9259-4aaf-b956-222f047c1f2e" providerId="ADAL" clId="{8BFEF172-DC23-4F87-A24A-3B08952F93F8}" dt="2024-09-30T15:07:14.164" v="1067" actId="1076"/>
        <pc:sldMkLst>
          <pc:docMk/>
          <pc:sldMk cId="4215219255" sldId="259"/>
        </pc:sldMkLst>
        <pc:spChg chg="mod">
          <ac:chgData name="DUVAN ALBEIRO ALZATE ACOSTA" userId="b82c27b5-9259-4aaf-b956-222f047c1f2e" providerId="ADAL" clId="{8BFEF172-DC23-4F87-A24A-3B08952F93F8}" dt="2024-09-30T14:53:14.064" v="985" actId="2711"/>
          <ac:spMkLst>
            <pc:docMk/>
            <pc:sldMk cId="4215219255" sldId="259"/>
            <ac:spMk id="2" creationId="{DCC62A1A-C8BC-0ACA-E775-C4C58A08EBE4}"/>
          </ac:spMkLst>
        </pc:spChg>
        <pc:spChg chg="del mod">
          <ac:chgData name="DUVAN ALBEIRO ALZATE ACOSTA" userId="b82c27b5-9259-4aaf-b956-222f047c1f2e" providerId="ADAL" clId="{8BFEF172-DC23-4F87-A24A-3B08952F93F8}" dt="2024-09-30T14:53:55.893" v="991" actId="478"/>
          <ac:spMkLst>
            <pc:docMk/>
            <pc:sldMk cId="4215219255" sldId="259"/>
            <ac:spMk id="4" creationId="{4B20BE5C-83CE-D5F5-14FA-5A93ADB79655}"/>
          </ac:spMkLst>
        </pc:spChg>
        <pc:spChg chg="add mod">
          <ac:chgData name="DUVAN ALBEIRO ALZATE ACOSTA" userId="b82c27b5-9259-4aaf-b956-222f047c1f2e" providerId="ADAL" clId="{8BFEF172-DC23-4F87-A24A-3B08952F93F8}" dt="2024-09-30T15:07:09.882" v="1066" actId="1076"/>
          <ac:spMkLst>
            <pc:docMk/>
            <pc:sldMk cId="4215219255" sldId="259"/>
            <ac:spMk id="9" creationId="{D42E6A89-5CC3-2468-2F32-35EDB5698EC9}"/>
          </ac:spMkLst>
        </pc:spChg>
        <pc:spChg chg="add mod">
          <ac:chgData name="DUVAN ALBEIRO ALZATE ACOSTA" userId="b82c27b5-9259-4aaf-b956-222f047c1f2e" providerId="ADAL" clId="{8BFEF172-DC23-4F87-A24A-3B08952F93F8}" dt="2024-09-30T15:07:05.402" v="1065" actId="1076"/>
          <ac:spMkLst>
            <pc:docMk/>
            <pc:sldMk cId="4215219255" sldId="259"/>
            <ac:spMk id="16" creationId="{CE7CF68E-246E-7946-21FE-803F3188DFD1}"/>
          </ac:spMkLst>
        </pc:spChg>
        <pc:spChg chg="add mod">
          <ac:chgData name="DUVAN ALBEIRO ALZATE ACOSTA" userId="b82c27b5-9259-4aaf-b956-222f047c1f2e" providerId="ADAL" clId="{8BFEF172-DC23-4F87-A24A-3B08952F93F8}" dt="2024-09-30T15:05:32.442" v="1054" actId="14100"/>
          <ac:spMkLst>
            <pc:docMk/>
            <pc:sldMk cId="4215219255" sldId="259"/>
            <ac:spMk id="21" creationId="{95038587-F449-00CD-6F87-7B5DAB61C736}"/>
          </ac:spMkLst>
        </pc:spChg>
        <pc:spChg chg="add mod">
          <ac:chgData name="DUVAN ALBEIRO ALZATE ACOSTA" userId="b82c27b5-9259-4aaf-b956-222f047c1f2e" providerId="ADAL" clId="{8BFEF172-DC23-4F87-A24A-3B08952F93F8}" dt="2024-09-30T15:06:57.958" v="1063" actId="1076"/>
          <ac:spMkLst>
            <pc:docMk/>
            <pc:sldMk cId="4215219255" sldId="259"/>
            <ac:spMk id="22" creationId="{FEC00878-094D-6158-C26B-B9652CEBACEF}"/>
          </ac:spMkLst>
        </pc:spChg>
        <pc:spChg chg="add mod">
          <ac:chgData name="DUVAN ALBEIRO ALZATE ACOSTA" userId="b82c27b5-9259-4aaf-b956-222f047c1f2e" providerId="ADAL" clId="{8BFEF172-DC23-4F87-A24A-3B08952F93F8}" dt="2024-09-30T15:05:44.297" v="1055" actId="255"/>
          <ac:spMkLst>
            <pc:docMk/>
            <pc:sldMk cId="4215219255" sldId="259"/>
            <ac:spMk id="25" creationId="{2AF7B0CE-6EF8-3E7B-1D6B-FE97BA4CD12D}"/>
          </ac:spMkLst>
        </pc:spChg>
        <pc:spChg chg="add mod">
          <ac:chgData name="DUVAN ALBEIRO ALZATE ACOSTA" userId="b82c27b5-9259-4aaf-b956-222f047c1f2e" providerId="ADAL" clId="{8BFEF172-DC23-4F87-A24A-3B08952F93F8}" dt="2024-09-30T15:06:20.125" v="1058" actId="255"/>
          <ac:spMkLst>
            <pc:docMk/>
            <pc:sldMk cId="4215219255" sldId="259"/>
            <ac:spMk id="26" creationId="{5B9BFAF7-A32D-3ED9-A819-D4C4A1A491DF}"/>
          </ac:spMkLst>
        </pc:spChg>
        <pc:picChg chg="add mod">
          <ac:chgData name="DUVAN ALBEIRO ALZATE ACOSTA" userId="b82c27b5-9259-4aaf-b956-222f047c1f2e" providerId="ADAL" clId="{8BFEF172-DC23-4F87-A24A-3B08952F93F8}" dt="2024-09-30T14:53:51.530" v="989" actId="1076"/>
          <ac:picMkLst>
            <pc:docMk/>
            <pc:sldMk cId="4215219255" sldId="259"/>
            <ac:picMk id="6" creationId="{A8CAB0B1-8501-5F56-9828-BB8879229A94}"/>
          </ac:picMkLst>
        </pc:picChg>
        <pc:picChg chg="add mod">
          <ac:chgData name="DUVAN ALBEIRO ALZATE ACOSTA" userId="b82c27b5-9259-4aaf-b956-222f047c1f2e" providerId="ADAL" clId="{8BFEF172-DC23-4F87-A24A-3B08952F93F8}" dt="2024-09-30T15:07:02.034" v="1064" actId="1076"/>
          <ac:picMkLst>
            <pc:docMk/>
            <pc:sldMk cId="4215219255" sldId="259"/>
            <ac:picMk id="8" creationId="{2834A9A2-C483-CD6B-44FD-11C6F6E96A72}"/>
          </ac:picMkLst>
        </pc:picChg>
        <pc:cxnChg chg="add mod">
          <ac:chgData name="DUVAN ALBEIRO ALZATE ACOSTA" userId="b82c27b5-9259-4aaf-b956-222f047c1f2e" providerId="ADAL" clId="{8BFEF172-DC23-4F87-A24A-3B08952F93F8}" dt="2024-09-30T15:07:14.164" v="1067" actId="1076"/>
          <ac:cxnSpMkLst>
            <pc:docMk/>
            <pc:sldMk cId="4215219255" sldId="259"/>
            <ac:cxnSpMk id="19" creationId="{E327A136-53FF-8254-195D-D922BCBC68E8}"/>
          </ac:cxnSpMkLst>
        </pc:cxnChg>
        <pc:cxnChg chg="add mod">
          <ac:chgData name="DUVAN ALBEIRO ALZATE ACOSTA" userId="b82c27b5-9259-4aaf-b956-222f047c1f2e" providerId="ADAL" clId="{8BFEF172-DC23-4F87-A24A-3B08952F93F8}" dt="2024-09-30T15:06:30.715" v="1059" actId="1076"/>
          <ac:cxnSpMkLst>
            <pc:docMk/>
            <pc:sldMk cId="4215219255" sldId="259"/>
            <ac:cxnSpMk id="20" creationId="{CAE7F107-6D60-B1DB-2840-A36B52905086}"/>
          </ac:cxnSpMkLst>
        </pc:cxnChg>
        <pc:cxnChg chg="add mod">
          <ac:chgData name="DUVAN ALBEIRO ALZATE ACOSTA" userId="b82c27b5-9259-4aaf-b956-222f047c1f2e" providerId="ADAL" clId="{8BFEF172-DC23-4F87-A24A-3B08952F93F8}" dt="2024-09-30T14:58:20.656" v="1017" actId="1076"/>
          <ac:cxnSpMkLst>
            <pc:docMk/>
            <pc:sldMk cId="4215219255" sldId="259"/>
            <ac:cxnSpMk id="23" creationId="{73B5AD0D-B9CE-DB42-93A9-5019393696E6}"/>
          </ac:cxnSpMkLst>
        </pc:cxnChg>
        <pc:cxnChg chg="add mod">
          <ac:chgData name="DUVAN ALBEIRO ALZATE ACOSTA" userId="b82c27b5-9259-4aaf-b956-222f047c1f2e" providerId="ADAL" clId="{8BFEF172-DC23-4F87-A24A-3B08952F93F8}" dt="2024-09-30T14:58:01.755" v="1013" actId="1076"/>
          <ac:cxnSpMkLst>
            <pc:docMk/>
            <pc:sldMk cId="4215219255" sldId="259"/>
            <ac:cxnSpMk id="24" creationId="{10FEDB4C-C895-225E-45D1-176457B80E43}"/>
          </ac:cxnSpMkLst>
        </pc:cxnChg>
        <pc:cxnChg chg="add mod">
          <ac:chgData name="DUVAN ALBEIRO ALZATE ACOSTA" userId="b82c27b5-9259-4aaf-b956-222f047c1f2e" providerId="ADAL" clId="{8BFEF172-DC23-4F87-A24A-3B08952F93F8}" dt="2024-09-30T15:00:02.905" v="1028" actId="1076"/>
          <ac:cxnSpMkLst>
            <pc:docMk/>
            <pc:sldMk cId="4215219255" sldId="259"/>
            <ac:cxnSpMk id="27" creationId="{08BDA559-3029-4F69-4AE5-44E618DE2CB0}"/>
          </ac:cxnSpMkLst>
        </pc:cxnChg>
        <pc:cxnChg chg="add mod">
          <ac:chgData name="DUVAN ALBEIRO ALZATE ACOSTA" userId="b82c27b5-9259-4aaf-b956-222f047c1f2e" providerId="ADAL" clId="{8BFEF172-DC23-4F87-A24A-3B08952F93F8}" dt="2024-09-30T15:00:21.380" v="1030"/>
          <ac:cxnSpMkLst>
            <pc:docMk/>
            <pc:sldMk cId="4215219255" sldId="259"/>
            <ac:cxnSpMk id="28" creationId="{82CDE90D-D245-1928-612B-73F277F244FA}"/>
          </ac:cxnSpMkLst>
        </pc:cxnChg>
        <pc:cxnChg chg="add mod">
          <ac:chgData name="DUVAN ALBEIRO ALZATE ACOSTA" userId="b82c27b5-9259-4aaf-b956-222f047c1f2e" providerId="ADAL" clId="{8BFEF172-DC23-4F87-A24A-3B08952F93F8}" dt="2024-09-30T15:01:05.794" v="1036" actId="14100"/>
          <ac:cxnSpMkLst>
            <pc:docMk/>
            <pc:sldMk cId="4215219255" sldId="259"/>
            <ac:cxnSpMk id="29" creationId="{FB96DDCC-B71F-32DD-3C13-5106E4252B0F}"/>
          </ac:cxnSpMkLst>
        </pc:cxnChg>
      </pc:sldChg>
      <pc:sldChg chg="modSp add mod">
        <pc:chgData name="DUVAN ALBEIRO ALZATE ACOSTA" userId="b82c27b5-9259-4aaf-b956-222f047c1f2e" providerId="ADAL" clId="{8BFEF172-DC23-4F87-A24A-3B08952F93F8}" dt="2024-09-30T14:49:58.122" v="933" actId="2711"/>
        <pc:sldMkLst>
          <pc:docMk/>
          <pc:sldMk cId="2812690517" sldId="260"/>
        </pc:sldMkLst>
        <pc:spChg chg="mod">
          <ac:chgData name="DUVAN ALBEIRO ALZATE ACOSTA" userId="b82c27b5-9259-4aaf-b956-222f047c1f2e" providerId="ADAL" clId="{8BFEF172-DC23-4F87-A24A-3B08952F93F8}" dt="2024-09-30T14:49:58.122" v="933" actId="2711"/>
          <ac:spMkLst>
            <pc:docMk/>
            <pc:sldMk cId="2812690517" sldId="260"/>
            <ac:spMk id="2" creationId="{DCC62A1A-C8BC-0ACA-E775-C4C58A08EBE4}"/>
          </ac:spMkLst>
        </pc:spChg>
        <pc:spChg chg="mod">
          <ac:chgData name="DUVAN ALBEIRO ALZATE ACOSTA" userId="b82c27b5-9259-4aaf-b956-222f047c1f2e" providerId="ADAL" clId="{8BFEF172-DC23-4F87-A24A-3B08952F93F8}" dt="2024-09-30T14:49:43.099" v="931" actId="255"/>
          <ac:spMkLst>
            <pc:docMk/>
            <pc:sldMk cId="2812690517" sldId="260"/>
            <ac:spMk id="4" creationId="{4B20BE5C-83CE-D5F5-14FA-5A93ADB79655}"/>
          </ac:spMkLst>
        </pc:spChg>
        <pc:picChg chg="mod">
          <ac:chgData name="DUVAN ALBEIRO ALZATE ACOSTA" userId="b82c27b5-9259-4aaf-b956-222f047c1f2e" providerId="ADAL" clId="{8BFEF172-DC23-4F87-A24A-3B08952F93F8}" dt="2024-09-30T14:49:49.461" v="932" actId="1076"/>
          <ac:picMkLst>
            <pc:docMk/>
            <pc:sldMk cId="2812690517" sldId="260"/>
            <ac:picMk id="6" creationId="{50B93DD7-A943-329B-1982-37FEC540F146}"/>
          </ac:picMkLst>
        </pc:picChg>
      </pc:sldChg>
      <pc:sldChg chg="addSp delSp modSp add mod">
        <pc:chgData name="DUVAN ALBEIRO ALZATE ACOSTA" userId="b82c27b5-9259-4aaf-b956-222f047c1f2e" providerId="ADAL" clId="{8BFEF172-DC23-4F87-A24A-3B08952F93F8}" dt="2024-09-30T15:25:48.472" v="1165" actId="14100"/>
        <pc:sldMkLst>
          <pc:docMk/>
          <pc:sldMk cId="2638024615" sldId="261"/>
        </pc:sldMkLst>
        <pc:spChg chg="mod">
          <ac:chgData name="DUVAN ALBEIRO ALZATE ACOSTA" userId="b82c27b5-9259-4aaf-b956-222f047c1f2e" providerId="ADAL" clId="{8BFEF172-DC23-4F87-A24A-3B08952F93F8}" dt="2024-09-30T15:15:29.223" v="1090" actId="2711"/>
          <ac:spMkLst>
            <pc:docMk/>
            <pc:sldMk cId="2638024615" sldId="261"/>
            <ac:spMk id="2" creationId="{DCC62A1A-C8BC-0ACA-E775-C4C58A08EBE4}"/>
          </ac:spMkLst>
        </pc:spChg>
        <pc:spChg chg="del mod">
          <ac:chgData name="DUVAN ALBEIRO ALZATE ACOSTA" userId="b82c27b5-9259-4aaf-b956-222f047c1f2e" providerId="ADAL" clId="{8BFEF172-DC23-4F87-A24A-3B08952F93F8}" dt="2024-09-30T15:15:55.679" v="1092" actId="478"/>
          <ac:spMkLst>
            <pc:docMk/>
            <pc:sldMk cId="2638024615" sldId="261"/>
            <ac:spMk id="4" creationId="{4B20BE5C-83CE-D5F5-14FA-5A93ADB79655}"/>
          </ac:spMkLst>
        </pc:spChg>
        <pc:spChg chg="add mod">
          <ac:chgData name="DUVAN ALBEIRO ALZATE ACOSTA" userId="b82c27b5-9259-4aaf-b956-222f047c1f2e" providerId="ADAL" clId="{8BFEF172-DC23-4F87-A24A-3B08952F93F8}" dt="2024-09-30T15:22:22.758" v="1142" actId="14100"/>
          <ac:spMkLst>
            <pc:docMk/>
            <pc:sldMk cId="2638024615" sldId="261"/>
            <ac:spMk id="6" creationId="{B3F8E525-A2A4-A752-7598-C90F5B6C0836}"/>
          </ac:spMkLst>
        </pc:spChg>
        <pc:spChg chg="add mod">
          <ac:chgData name="DUVAN ALBEIRO ALZATE ACOSTA" userId="b82c27b5-9259-4aaf-b956-222f047c1f2e" providerId="ADAL" clId="{8BFEF172-DC23-4F87-A24A-3B08952F93F8}" dt="2024-09-30T15:25:03.675" v="1160" actId="14100"/>
          <ac:spMkLst>
            <pc:docMk/>
            <pc:sldMk cId="2638024615" sldId="261"/>
            <ac:spMk id="8" creationId="{13A3F7A1-F33D-EFA7-CC25-B93FF08BF607}"/>
          </ac:spMkLst>
        </pc:spChg>
        <pc:spChg chg="add mod">
          <ac:chgData name="DUVAN ALBEIRO ALZATE ACOSTA" userId="b82c27b5-9259-4aaf-b956-222f047c1f2e" providerId="ADAL" clId="{8BFEF172-DC23-4F87-A24A-3B08952F93F8}" dt="2024-09-30T15:25:16.612" v="1162" actId="255"/>
          <ac:spMkLst>
            <pc:docMk/>
            <pc:sldMk cId="2638024615" sldId="261"/>
            <ac:spMk id="9" creationId="{40D7EA47-B501-B1D8-9F52-0FAA3D796AC1}"/>
          </ac:spMkLst>
        </pc:spChg>
        <pc:spChg chg="add mod">
          <ac:chgData name="DUVAN ALBEIRO ALZATE ACOSTA" userId="b82c27b5-9259-4aaf-b956-222f047c1f2e" providerId="ADAL" clId="{8BFEF172-DC23-4F87-A24A-3B08952F93F8}" dt="2024-09-30T15:25:27.114" v="1163" actId="14100"/>
          <ac:spMkLst>
            <pc:docMk/>
            <pc:sldMk cId="2638024615" sldId="261"/>
            <ac:spMk id="16" creationId="{44E96655-5225-9EF1-6758-EA0AC69BEDC9}"/>
          </ac:spMkLst>
        </pc:spChg>
        <pc:spChg chg="add mod">
          <ac:chgData name="DUVAN ALBEIRO ALZATE ACOSTA" userId="b82c27b5-9259-4aaf-b956-222f047c1f2e" providerId="ADAL" clId="{8BFEF172-DC23-4F87-A24A-3B08952F93F8}" dt="2024-09-30T15:25:34.686" v="1164" actId="14100"/>
          <ac:spMkLst>
            <pc:docMk/>
            <pc:sldMk cId="2638024615" sldId="261"/>
            <ac:spMk id="19" creationId="{3FE8FC90-2C5A-3600-8CA2-DA845245DF26}"/>
          </ac:spMkLst>
        </pc:spChg>
        <pc:picChg chg="add mod">
          <ac:chgData name="DUVAN ALBEIRO ALZATE ACOSTA" userId="b82c27b5-9259-4aaf-b956-222f047c1f2e" providerId="ADAL" clId="{8BFEF172-DC23-4F87-A24A-3B08952F93F8}" dt="2024-09-30T15:25:48.472" v="1165" actId="14100"/>
          <ac:picMkLst>
            <pc:docMk/>
            <pc:sldMk cId="2638024615" sldId="261"/>
            <ac:picMk id="20" creationId="{5DC3A0C5-376E-EC14-1ADC-03A9835A4A03}"/>
          </ac:picMkLst>
        </pc:picChg>
      </pc:sldChg>
      <pc:sldChg chg="addSp delSp modSp add mod">
        <pc:chgData name="DUVAN ALBEIRO ALZATE ACOSTA" userId="b82c27b5-9259-4aaf-b956-222f047c1f2e" providerId="ADAL" clId="{8BFEF172-DC23-4F87-A24A-3B08952F93F8}" dt="2024-09-30T15:31:43.460" v="1250" actId="14100"/>
        <pc:sldMkLst>
          <pc:docMk/>
          <pc:sldMk cId="2059991178" sldId="262"/>
        </pc:sldMkLst>
        <pc:spChg chg="mod">
          <ac:chgData name="DUVAN ALBEIRO ALZATE ACOSTA" userId="b82c27b5-9259-4aaf-b956-222f047c1f2e" providerId="ADAL" clId="{8BFEF172-DC23-4F87-A24A-3B08952F93F8}" dt="2024-09-30T15:30:12.282" v="1235" actId="2711"/>
          <ac:spMkLst>
            <pc:docMk/>
            <pc:sldMk cId="2059991178" sldId="262"/>
            <ac:spMk id="2" creationId="{DCC62A1A-C8BC-0ACA-E775-C4C58A08EBE4}"/>
          </ac:spMkLst>
        </pc:spChg>
        <pc:spChg chg="del">
          <ac:chgData name="DUVAN ALBEIRO ALZATE ACOSTA" userId="b82c27b5-9259-4aaf-b956-222f047c1f2e" providerId="ADAL" clId="{8BFEF172-DC23-4F87-A24A-3B08952F93F8}" dt="2024-09-30T15:30:16.928" v="1236" actId="478"/>
          <ac:spMkLst>
            <pc:docMk/>
            <pc:sldMk cId="2059991178" sldId="262"/>
            <ac:spMk id="4" creationId="{4B20BE5C-83CE-D5F5-14FA-5A93ADB79655}"/>
          </ac:spMkLst>
        </pc:spChg>
        <pc:spChg chg="add mod">
          <ac:chgData name="DUVAN ALBEIRO ALZATE ACOSTA" userId="b82c27b5-9259-4aaf-b956-222f047c1f2e" providerId="ADAL" clId="{8BFEF172-DC23-4F87-A24A-3B08952F93F8}" dt="2024-09-30T15:31:04.021" v="1244" actId="27636"/>
          <ac:spMkLst>
            <pc:docMk/>
            <pc:sldMk cId="2059991178" sldId="262"/>
            <ac:spMk id="6" creationId="{187606C8-BC34-E51B-4B31-DD2F9383B8AB}"/>
          </ac:spMkLst>
        </pc:spChg>
        <pc:picChg chg="add mod">
          <ac:chgData name="DUVAN ALBEIRO ALZATE ACOSTA" userId="b82c27b5-9259-4aaf-b956-222f047c1f2e" providerId="ADAL" clId="{8BFEF172-DC23-4F87-A24A-3B08952F93F8}" dt="2024-09-30T15:31:43.460" v="1250" actId="14100"/>
          <ac:picMkLst>
            <pc:docMk/>
            <pc:sldMk cId="2059991178" sldId="262"/>
            <ac:picMk id="8" creationId="{0A85B29B-6E66-1D69-4D34-02FED641F4AF}"/>
          </ac:picMkLst>
        </pc:picChg>
      </pc:sldChg>
      <pc:sldChg chg="addSp delSp modSp add mod">
        <pc:chgData name="DUVAN ALBEIRO ALZATE ACOSTA" userId="b82c27b5-9259-4aaf-b956-222f047c1f2e" providerId="ADAL" clId="{8BFEF172-DC23-4F87-A24A-3B08952F93F8}" dt="2024-09-30T15:36:00.874" v="1283" actId="27636"/>
        <pc:sldMkLst>
          <pc:docMk/>
          <pc:sldMk cId="1482025531" sldId="263"/>
        </pc:sldMkLst>
        <pc:spChg chg="mod">
          <ac:chgData name="DUVAN ALBEIRO ALZATE ACOSTA" userId="b82c27b5-9259-4aaf-b956-222f047c1f2e" providerId="ADAL" clId="{8BFEF172-DC23-4F87-A24A-3B08952F93F8}" dt="2024-09-30T15:33:57.911" v="1269" actId="2711"/>
          <ac:spMkLst>
            <pc:docMk/>
            <pc:sldMk cId="1482025531" sldId="263"/>
            <ac:spMk id="2" creationId="{DCC62A1A-C8BC-0ACA-E775-C4C58A08EBE4}"/>
          </ac:spMkLst>
        </pc:spChg>
        <pc:spChg chg="del">
          <ac:chgData name="DUVAN ALBEIRO ALZATE ACOSTA" userId="b82c27b5-9259-4aaf-b956-222f047c1f2e" providerId="ADAL" clId="{8BFEF172-DC23-4F87-A24A-3B08952F93F8}" dt="2024-09-30T15:34:02.816" v="1270" actId="478"/>
          <ac:spMkLst>
            <pc:docMk/>
            <pc:sldMk cId="1482025531" sldId="263"/>
            <ac:spMk id="4" creationId="{4B20BE5C-83CE-D5F5-14FA-5A93ADB79655}"/>
          </ac:spMkLst>
        </pc:spChg>
        <pc:spChg chg="add mod">
          <ac:chgData name="DUVAN ALBEIRO ALZATE ACOSTA" userId="b82c27b5-9259-4aaf-b956-222f047c1f2e" providerId="ADAL" clId="{8BFEF172-DC23-4F87-A24A-3B08952F93F8}" dt="2024-09-30T15:36:00.874" v="1283" actId="27636"/>
          <ac:spMkLst>
            <pc:docMk/>
            <pc:sldMk cId="1482025531" sldId="263"/>
            <ac:spMk id="6" creationId="{00FAB8F2-AC48-F8B3-A60D-E7556D40E875}"/>
          </ac:spMkLst>
        </pc:spChg>
        <pc:picChg chg="add mod">
          <ac:chgData name="DUVAN ALBEIRO ALZATE ACOSTA" userId="b82c27b5-9259-4aaf-b956-222f047c1f2e" providerId="ADAL" clId="{8BFEF172-DC23-4F87-A24A-3B08952F93F8}" dt="2024-09-30T15:35:52.926" v="1281" actId="1076"/>
          <ac:picMkLst>
            <pc:docMk/>
            <pc:sldMk cId="1482025531" sldId="263"/>
            <ac:picMk id="8" creationId="{80C62315-5880-7A8C-2C4E-557EA2330EF0}"/>
          </ac:picMkLst>
        </pc:picChg>
      </pc:sldChg>
      <pc:sldChg chg="addSp delSp modSp add mod ord">
        <pc:chgData name="DUVAN ALBEIRO ALZATE ACOSTA" userId="b82c27b5-9259-4aaf-b956-222f047c1f2e" providerId="ADAL" clId="{8BFEF172-DC23-4F87-A24A-3B08952F93F8}" dt="2024-09-30T15:29:19.491" v="1207" actId="1076"/>
        <pc:sldMkLst>
          <pc:docMk/>
          <pc:sldMk cId="1808590447" sldId="264"/>
        </pc:sldMkLst>
        <pc:spChg chg="mod">
          <ac:chgData name="DUVAN ALBEIRO ALZATE ACOSTA" userId="b82c27b5-9259-4aaf-b956-222f047c1f2e" providerId="ADAL" clId="{8BFEF172-DC23-4F87-A24A-3B08952F93F8}" dt="2024-09-30T15:26:42.517" v="1188" actId="2711"/>
          <ac:spMkLst>
            <pc:docMk/>
            <pc:sldMk cId="1808590447" sldId="264"/>
            <ac:spMk id="2" creationId="{DCC62A1A-C8BC-0ACA-E775-C4C58A08EBE4}"/>
          </ac:spMkLst>
        </pc:spChg>
        <pc:spChg chg="del">
          <ac:chgData name="DUVAN ALBEIRO ALZATE ACOSTA" userId="b82c27b5-9259-4aaf-b956-222f047c1f2e" providerId="ADAL" clId="{8BFEF172-DC23-4F87-A24A-3B08952F93F8}" dt="2024-09-30T15:27:08.778" v="1191" actId="478"/>
          <ac:spMkLst>
            <pc:docMk/>
            <pc:sldMk cId="1808590447" sldId="264"/>
            <ac:spMk id="4" creationId="{4B20BE5C-83CE-D5F5-14FA-5A93ADB79655}"/>
          </ac:spMkLst>
        </pc:spChg>
        <pc:spChg chg="add mod">
          <ac:chgData name="DUVAN ALBEIRO ALZATE ACOSTA" userId="b82c27b5-9259-4aaf-b956-222f047c1f2e" providerId="ADAL" clId="{8BFEF172-DC23-4F87-A24A-3B08952F93F8}" dt="2024-09-30T15:29:11.448" v="1206" actId="113"/>
          <ac:spMkLst>
            <pc:docMk/>
            <pc:sldMk cId="1808590447" sldId="264"/>
            <ac:spMk id="8" creationId="{E15F9E79-65B5-E463-B091-7D649EF5941E}"/>
          </ac:spMkLst>
        </pc:spChg>
        <pc:spChg chg="add mod">
          <ac:chgData name="DUVAN ALBEIRO ALZATE ACOSTA" userId="b82c27b5-9259-4aaf-b956-222f047c1f2e" providerId="ADAL" clId="{8BFEF172-DC23-4F87-A24A-3B08952F93F8}" dt="2024-09-30T15:29:19.491" v="1207" actId="1076"/>
          <ac:spMkLst>
            <pc:docMk/>
            <pc:sldMk cId="1808590447" sldId="264"/>
            <ac:spMk id="9" creationId="{05C16CDF-4FAD-6B3B-C38D-822DB88C0B98}"/>
          </ac:spMkLst>
        </pc:spChg>
        <pc:picChg chg="add mod">
          <ac:chgData name="DUVAN ALBEIRO ALZATE ACOSTA" userId="b82c27b5-9259-4aaf-b956-222f047c1f2e" providerId="ADAL" clId="{8BFEF172-DC23-4F87-A24A-3B08952F93F8}" dt="2024-09-30T15:28:52.840" v="1203" actId="14100"/>
          <ac:picMkLst>
            <pc:docMk/>
            <pc:sldMk cId="1808590447" sldId="264"/>
            <ac:picMk id="6" creationId="{65029F54-35A2-F41C-8AC1-A3E4EDC9744E}"/>
          </ac:picMkLst>
        </pc:picChg>
      </pc:sldChg>
      <pc:sldChg chg="addSp delSp modSp add mod">
        <pc:chgData name="DUVAN ALBEIRO ALZATE ACOSTA" userId="b82c27b5-9259-4aaf-b956-222f047c1f2e" providerId="ADAL" clId="{8BFEF172-DC23-4F87-A24A-3B08952F93F8}" dt="2024-09-30T15:46:56.066" v="1349" actId="14100"/>
        <pc:sldMkLst>
          <pc:docMk/>
          <pc:sldMk cId="3236081874" sldId="265"/>
        </pc:sldMkLst>
        <pc:spChg chg="mod">
          <ac:chgData name="DUVAN ALBEIRO ALZATE ACOSTA" userId="b82c27b5-9259-4aaf-b956-222f047c1f2e" providerId="ADAL" clId="{8BFEF172-DC23-4F87-A24A-3B08952F93F8}" dt="2024-09-30T15:42:07.607" v="1309" actId="2711"/>
          <ac:spMkLst>
            <pc:docMk/>
            <pc:sldMk cId="3236081874" sldId="265"/>
            <ac:spMk id="2" creationId="{DCC62A1A-C8BC-0ACA-E775-C4C58A08EBE4}"/>
          </ac:spMkLst>
        </pc:spChg>
        <pc:spChg chg="del">
          <ac:chgData name="DUVAN ALBEIRO ALZATE ACOSTA" userId="b82c27b5-9259-4aaf-b956-222f047c1f2e" providerId="ADAL" clId="{8BFEF172-DC23-4F87-A24A-3B08952F93F8}" dt="2024-09-30T15:42:12.534" v="1310" actId="478"/>
          <ac:spMkLst>
            <pc:docMk/>
            <pc:sldMk cId="3236081874" sldId="265"/>
            <ac:spMk id="4" creationId="{4B20BE5C-83CE-D5F5-14FA-5A93ADB79655}"/>
          </ac:spMkLst>
        </pc:spChg>
        <pc:spChg chg="add mod">
          <ac:chgData name="DUVAN ALBEIRO ALZATE ACOSTA" userId="b82c27b5-9259-4aaf-b956-222f047c1f2e" providerId="ADAL" clId="{8BFEF172-DC23-4F87-A24A-3B08952F93F8}" dt="2024-09-30T15:42:17.247" v="1312"/>
          <ac:spMkLst>
            <pc:docMk/>
            <pc:sldMk cId="3236081874" sldId="265"/>
            <ac:spMk id="6" creationId="{B8F9C2D8-5C52-FD24-364B-4CBB1069A1D2}"/>
          </ac:spMkLst>
        </pc:spChg>
        <pc:spChg chg="add mod">
          <ac:chgData name="DUVAN ALBEIRO ALZATE ACOSTA" userId="b82c27b5-9259-4aaf-b956-222f047c1f2e" providerId="ADAL" clId="{8BFEF172-DC23-4F87-A24A-3B08952F93F8}" dt="2024-09-30T15:46:49.213" v="1347" actId="14100"/>
          <ac:spMkLst>
            <pc:docMk/>
            <pc:sldMk cId="3236081874" sldId="265"/>
            <ac:spMk id="8" creationId="{BD262FB6-DEAC-A55B-D54C-FBAAC7468311}"/>
          </ac:spMkLst>
        </pc:spChg>
        <pc:picChg chg="add mod">
          <ac:chgData name="DUVAN ALBEIRO ALZATE ACOSTA" userId="b82c27b5-9259-4aaf-b956-222f047c1f2e" providerId="ADAL" clId="{8BFEF172-DC23-4F87-A24A-3B08952F93F8}" dt="2024-09-30T15:46:56.066" v="1349" actId="14100"/>
          <ac:picMkLst>
            <pc:docMk/>
            <pc:sldMk cId="3236081874" sldId="265"/>
            <ac:picMk id="9" creationId="{F6B3E48A-AB6F-5A32-B658-401C6B0DF159}"/>
          </ac:picMkLst>
        </pc:picChg>
      </pc:sldChg>
      <pc:sldChg chg="addSp delSp modSp add mod">
        <pc:chgData name="DUVAN ALBEIRO ALZATE ACOSTA" userId="b82c27b5-9259-4aaf-b956-222f047c1f2e" providerId="ADAL" clId="{8BFEF172-DC23-4F87-A24A-3B08952F93F8}" dt="2024-09-30T15:54:31.701" v="1394" actId="14100"/>
        <pc:sldMkLst>
          <pc:docMk/>
          <pc:sldMk cId="1210603728" sldId="266"/>
        </pc:sldMkLst>
        <pc:spChg chg="mod">
          <ac:chgData name="DUVAN ALBEIRO ALZATE ACOSTA" userId="b82c27b5-9259-4aaf-b956-222f047c1f2e" providerId="ADAL" clId="{8BFEF172-DC23-4F87-A24A-3B08952F93F8}" dt="2024-09-30T15:51:43.224" v="1371" actId="2711"/>
          <ac:spMkLst>
            <pc:docMk/>
            <pc:sldMk cId="1210603728" sldId="266"/>
            <ac:spMk id="2" creationId="{DCC62A1A-C8BC-0ACA-E775-C4C58A08EBE4}"/>
          </ac:spMkLst>
        </pc:spChg>
        <pc:spChg chg="del">
          <ac:chgData name="DUVAN ALBEIRO ALZATE ACOSTA" userId="b82c27b5-9259-4aaf-b956-222f047c1f2e" providerId="ADAL" clId="{8BFEF172-DC23-4F87-A24A-3B08952F93F8}" dt="2024-09-30T15:51:47.841" v="1372" actId="478"/>
          <ac:spMkLst>
            <pc:docMk/>
            <pc:sldMk cId="1210603728" sldId="266"/>
            <ac:spMk id="4" creationId="{4B20BE5C-83CE-D5F5-14FA-5A93ADB79655}"/>
          </ac:spMkLst>
        </pc:spChg>
        <pc:spChg chg="add mod">
          <ac:chgData name="DUVAN ALBEIRO ALZATE ACOSTA" userId="b82c27b5-9259-4aaf-b956-222f047c1f2e" providerId="ADAL" clId="{8BFEF172-DC23-4F87-A24A-3B08952F93F8}" dt="2024-09-30T15:53:40.586" v="1386" actId="255"/>
          <ac:spMkLst>
            <pc:docMk/>
            <pc:sldMk cId="1210603728" sldId="266"/>
            <ac:spMk id="6" creationId="{9F1FA373-073C-3B5A-1810-14D8BE109E4F}"/>
          </ac:spMkLst>
        </pc:spChg>
        <pc:spChg chg="add mod">
          <ac:chgData name="DUVAN ALBEIRO ALZATE ACOSTA" userId="b82c27b5-9259-4aaf-b956-222f047c1f2e" providerId="ADAL" clId="{8BFEF172-DC23-4F87-A24A-3B08952F93F8}" dt="2024-09-30T15:53:49.395" v="1387" actId="255"/>
          <ac:spMkLst>
            <pc:docMk/>
            <pc:sldMk cId="1210603728" sldId="266"/>
            <ac:spMk id="8" creationId="{936EF31C-D86F-AA48-1FEC-8F823FA21CE4}"/>
          </ac:spMkLst>
        </pc:spChg>
        <pc:spChg chg="add mod">
          <ac:chgData name="DUVAN ALBEIRO ALZATE ACOSTA" userId="b82c27b5-9259-4aaf-b956-222f047c1f2e" providerId="ADAL" clId="{8BFEF172-DC23-4F87-A24A-3B08952F93F8}" dt="2024-09-30T15:54:00.764" v="1389" actId="255"/>
          <ac:spMkLst>
            <pc:docMk/>
            <pc:sldMk cId="1210603728" sldId="266"/>
            <ac:spMk id="9" creationId="{7E016151-AAA5-F138-25BF-5871B3B3FB4F}"/>
          </ac:spMkLst>
        </pc:spChg>
        <pc:picChg chg="add mod">
          <ac:chgData name="DUVAN ALBEIRO ALZATE ACOSTA" userId="b82c27b5-9259-4aaf-b956-222f047c1f2e" providerId="ADAL" clId="{8BFEF172-DC23-4F87-A24A-3B08952F93F8}" dt="2024-09-30T15:54:31.701" v="1394" actId="14100"/>
          <ac:picMkLst>
            <pc:docMk/>
            <pc:sldMk cId="1210603728" sldId="266"/>
            <ac:picMk id="16" creationId="{81B48DFC-934B-4D59-969C-BA08E3FF92CA}"/>
          </ac:picMkLst>
        </pc:picChg>
      </pc:sldChg>
      <pc:sldChg chg="addSp delSp modSp add mod">
        <pc:chgData name="DUVAN ALBEIRO ALZATE ACOSTA" userId="b82c27b5-9259-4aaf-b956-222f047c1f2e" providerId="ADAL" clId="{8BFEF172-DC23-4F87-A24A-3B08952F93F8}" dt="2024-09-30T15:56:18.304" v="1423" actId="14100"/>
        <pc:sldMkLst>
          <pc:docMk/>
          <pc:sldMk cId="1721896319" sldId="267"/>
        </pc:sldMkLst>
        <pc:spChg chg="mod">
          <ac:chgData name="DUVAN ALBEIRO ALZATE ACOSTA" userId="b82c27b5-9259-4aaf-b956-222f047c1f2e" providerId="ADAL" clId="{8BFEF172-DC23-4F87-A24A-3B08952F93F8}" dt="2024-09-30T15:55:01.537" v="1412" actId="2711"/>
          <ac:spMkLst>
            <pc:docMk/>
            <pc:sldMk cId="1721896319" sldId="267"/>
            <ac:spMk id="2" creationId="{DCC62A1A-C8BC-0ACA-E775-C4C58A08EBE4}"/>
          </ac:spMkLst>
        </pc:spChg>
        <pc:spChg chg="del">
          <ac:chgData name="DUVAN ALBEIRO ALZATE ACOSTA" userId="b82c27b5-9259-4aaf-b956-222f047c1f2e" providerId="ADAL" clId="{8BFEF172-DC23-4F87-A24A-3B08952F93F8}" dt="2024-09-30T15:55:04.834" v="1413" actId="478"/>
          <ac:spMkLst>
            <pc:docMk/>
            <pc:sldMk cId="1721896319" sldId="267"/>
            <ac:spMk id="4" creationId="{4B20BE5C-83CE-D5F5-14FA-5A93ADB79655}"/>
          </ac:spMkLst>
        </pc:spChg>
        <pc:spChg chg="add mod">
          <ac:chgData name="DUVAN ALBEIRO ALZATE ACOSTA" userId="b82c27b5-9259-4aaf-b956-222f047c1f2e" providerId="ADAL" clId="{8BFEF172-DC23-4F87-A24A-3B08952F93F8}" dt="2024-09-30T15:55:51.630" v="1419" actId="14100"/>
          <ac:spMkLst>
            <pc:docMk/>
            <pc:sldMk cId="1721896319" sldId="267"/>
            <ac:spMk id="6" creationId="{393BA6FC-DA79-6E2D-9ADB-E9872EFF4D8B}"/>
          </ac:spMkLst>
        </pc:spChg>
        <pc:picChg chg="add mod">
          <ac:chgData name="DUVAN ALBEIRO ALZATE ACOSTA" userId="b82c27b5-9259-4aaf-b956-222f047c1f2e" providerId="ADAL" clId="{8BFEF172-DC23-4F87-A24A-3B08952F93F8}" dt="2024-09-30T15:56:18.304" v="1423" actId="14100"/>
          <ac:picMkLst>
            <pc:docMk/>
            <pc:sldMk cId="1721896319" sldId="267"/>
            <ac:picMk id="8" creationId="{E9DC2E5B-1DF7-0648-BE4F-DA91BAC30C6D}"/>
          </ac:picMkLst>
        </pc:picChg>
      </pc:sldChg>
      <pc:sldChg chg="addSp delSp modSp add mod">
        <pc:chgData name="DUVAN ALBEIRO ALZATE ACOSTA" userId="b82c27b5-9259-4aaf-b956-222f047c1f2e" providerId="ADAL" clId="{8BFEF172-DC23-4F87-A24A-3B08952F93F8}" dt="2024-09-30T15:59:25.882" v="1461" actId="255"/>
        <pc:sldMkLst>
          <pc:docMk/>
          <pc:sldMk cId="3691901751" sldId="268"/>
        </pc:sldMkLst>
        <pc:spChg chg="mod">
          <ac:chgData name="DUVAN ALBEIRO ALZATE ACOSTA" userId="b82c27b5-9259-4aaf-b956-222f047c1f2e" providerId="ADAL" clId="{8BFEF172-DC23-4F87-A24A-3B08952F93F8}" dt="2024-09-30T15:57:04.607" v="1441" actId="2711"/>
          <ac:spMkLst>
            <pc:docMk/>
            <pc:sldMk cId="3691901751" sldId="268"/>
            <ac:spMk id="2" creationId="{DCC62A1A-C8BC-0ACA-E775-C4C58A08EBE4}"/>
          </ac:spMkLst>
        </pc:spChg>
        <pc:spChg chg="del">
          <ac:chgData name="DUVAN ALBEIRO ALZATE ACOSTA" userId="b82c27b5-9259-4aaf-b956-222f047c1f2e" providerId="ADAL" clId="{8BFEF172-DC23-4F87-A24A-3B08952F93F8}" dt="2024-09-30T15:57:08.950" v="1442" actId="478"/>
          <ac:spMkLst>
            <pc:docMk/>
            <pc:sldMk cId="3691901751" sldId="268"/>
            <ac:spMk id="4" creationId="{4B20BE5C-83CE-D5F5-14FA-5A93ADB79655}"/>
          </ac:spMkLst>
        </pc:spChg>
        <pc:spChg chg="add mod">
          <ac:chgData name="DUVAN ALBEIRO ALZATE ACOSTA" userId="b82c27b5-9259-4aaf-b956-222f047c1f2e" providerId="ADAL" clId="{8BFEF172-DC23-4F87-A24A-3B08952F93F8}" dt="2024-09-30T15:59:01.341" v="1457" actId="255"/>
          <ac:spMkLst>
            <pc:docMk/>
            <pc:sldMk cId="3691901751" sldId="268"/>
            <ac:spMk id="6" creationId="{E495547F-0C03-E608-2010-BA5F657D050B}"/>
          </ac:spMkLst>
        </pc:spChg>
        <pc:spChg chg="add mod">
          <ac:chgData name="DUVAN ALBEIRO ALZATE ACOSTA" userId="b82c27b5-9259-4aaf-b956-222f047c1f2e" providerId="ADAL" clId="{8BFEF172-DC23-4F87-A24A-3B08952F93F8}" dt="2024-09-30T15:59:13.646" v="1459" actId="255"/>
          <ac:spMkLst>
            <pc:docMk/>
            <pc:sldMk cId="3691901751" sldId="268"/>
            <ac:spMk id="8" creationId="{4D892CD3-6F32-8AB0-F2B4-A03EC4DD7C62}"/>
          </ac:spMkLst>
        </pc:spChg>
        <pc:spChg chg="add mod">
          <ac:chgData name="DUVAN ALBEIRO ALZATE ACOSTA" userId="b82c27b5-9259-4aaf-b956-222f047c1f2e" providerId="ADAL" clId="{8BFEF172-DC23-4F87-A24A-3B08952F93F8}" dt="2024-09-30T15:59:25.882" v="1461" actId="255"/>
          <ac:spMkLst>
            <pc:docMk/>
            <pc:sldMk cId="3691901751" sldId="268"/>
            <ac:spMk id="9" creationId="{65A3E245-B71E-ADB2-3F92-D0F64CC51D00}"/>
          </ac:spMkLst>
        </pc:spChg>
        <pc:spChg chg="add mod">
          <ac:chgData name="DUVAN ALBEIRO ALZATE ACOSTA" userId="b82c27b5-9259-4aaf-b956-222f047c1f2e" providerId="ADAL" clId="{8BFEF172-DC23-4F87-A24A-3B08952F93F8}" dt="2024-09-30T15:58:48.706" v="1455" actId="255"/>
          <ac:spMkLst>
            <pc:docMk/>
            <pc:sldMk cId="3691901751" sldId="268"/>
            <ac:spMk id="16" creationId="{90404C51-9AD2-6583-D5CA-3F4C75FFF4B9}"/>
          </ac:spMkLst>
        </pc:spChg>
      </pc:sldChg>
      <pc:sldChg chg="addSp delSp modSp add mod modAnim">
        <pc:chgData name="DUVAN ALBEIRO ALZATE ACOSTA" userId="b82c27b5-9259-4aaf-b956-222f047c1f2e" providerId="ADAL" clId="{8BFEF172-DC23-4F87-A24A-3B08952F93F8}" dt="2024-09-30T16:02:40.957" v="1488" actId="255"/>
        <pc:sldMkLst>
          <pc:docMk/>
          <pc:sldMk cId="780343012" sldId="269"/>
        </pc:sldMkLst>
        <pc:spChg chg="mod">
          <ac:chgData name="DUVAN ALBEIRO ALZATE ACOSTA" userId="b82c27b5-9259-4aaf-b956-222f047c1f2e" providerId="ADAL" clId="{8BFEF172-DC23-4F87-A24A-3B08952F93F8}" dt="2024-09-30T15:59:54.760" v="1476" actId="122"/>
          <ac:spMkLst>
            <pc:docMk/>
            <pc:sldMk cId="780343012" sldId="269"/>
            <ac:spMk id="2" creationId="{DCC62A1A-C8BC-0ACA-E775-C4C58A08EBE4}"/>
          </ac:spMkLst>
        </pc:spChg>
        <pc:spChg chg="del">
          <ac:chgData name="DUVAN ALBEIRO ALZATE ACOSTA" userId="b82c27b5-9259-4aaf-b956-222f047c1f2e" providerId="ADAL" clId="{8BFEF172-DC23-4F87-A24A-3B08952F93F8}" dt="2024-09-30T16:00:03.943" v="1477" actId="478"/>
          <ac:spMkLst>
            <pc:docMk/>
            <pc:sldMk cId="780343012" sldId="269"/>
            <ac:spMk id="4" creationId="{4B20BE5C-83CE-D5F5-14FA-5A93ADB79655}"/>
          </ac:spMkLst>
        </pc:spChg>
        <pc:spChg chg="add mod">
          <ac:chgData name="DUVAN ALBEIRO ALZATE ACOSTA" userId="b82c27b5-9259-4aaf-b956-222f047c1f2e" providerId="ADAL" clId="{8BFEF172-DC23-4F87-A24A-3B08952F93F8}" dt="2024-09-30T16:02:40.957" v="1488" actId="255"/>
          <ac:spMkLst>
            <pc:docMk/>
            <pc:sldMk cId="780343012" sldId="269"/>
            <ac:spMk id="6" creationId="{E4D6F2E4-D074-EF9D-6D09-F35F52513871}"/>
          </ac:spMkLst>
        </pc:spChg>
        <pc:graphicFrameChg chg="add mod">
          <ac:chgData name="DUVAN ALBEIRO ALZATE ACOSTA" userId="b82c27b5-9259-4aaf-b956-222f047c1f2e" providerId="ADAL" clId="{8BFEF172-DC23-4F87-A24A-3B08952F93F8}" dt="2024-09-30T16:01:18.041" v="1485" actId="1076"/>
          <ac:graphicFrameMkLst>
            <pc:docMk/>
            <pc:sldMk cId="780343012" sldId="269"/>
            <ac:graphicFrameMk id="8" creationId="{31357E39-AE07-5C4F-93B9-5F7E3A4F2320}"/>
          </ac:graphicFrameMkLst>
        </pc:graphicFrameChg>
      </pc:sldChg>
      <pc:sldChg chg="addSp delSp modSp add mod">
        <pc:chgData name="DUVAN ALBEIRO ALZATE ACOSTA" userId="b82c27b5-9259-4aaf-b956-222f047c1f2e" providerId="ADAL" clId="{8BFEF172-DC23-4F87-A24A-3B08952F93F8}" dt="2024-09-30T16:04:58.003" v="1515" actId="14100"/>
        <pc:sldMkLst>
          <pc:docMk/>
          <pc:sldMk cId="1146215830" sldId="270"/>
        </pc:sldMkLst>
        <pc:spChg chg="mod">
          <ac:chgData name="DUVAN ALBEIRO ALZATE ACOSTA" userId="b82c27b5-9259-4aaf-b956-222f047c1f2e" providerId="ADAL" clId="{8BFEF172-DC23-4F87-A24A-3B08952F93F8}" dt="2024-09-30T16:03:43.911" v="1505" actId="2711"/>
          <ac:spMkLst>
            <pc:docMk/>
            <pc:sldMk cId="1146215830" sldId="270"/>
            <ac:spMk id="2" creationId="{DCC62A1A-C8BC-0ACA-E775-C4C58A08EBE4}"/>
          </ac:spMkLst>
        </pc:spChg>
        <pc:spChg chg="del">
          <ac:chgData name="DUVAN ALBEIRO ALZATE ACOSTA" userId="b82c27b5-9259-4aaf-b956-222f047c1f2e" providerId="ADAL" clId="{8BFEF172-DC23-4F87-A24A-3B08952F93F8}" dt="2024-09-30T16:03:49.177" v="1506" actId="478"/>
          <ac:spMkLst>
            <pc:docMk/>
            <pc:sldMk cId="1146215830" sldId="270"/>
            <ac:spMk id="4" creationId="{4B20BE5C-83CE-D5F5-14FA-5A93ADB79655}"/>
          </ac:spMkLst>
        </pc:spChg>
        <pc:spChg chg="add mod">
          <ac:chgData name="DUVAN ALBEIRO ALZATE ACOSTA" userId="b82c27b5-9259-4aaf-b956-222f047c1f2e" providerId="ADAL" clId="{8BFEF172-DC23-4F87-A24A-3B08952F93F8}" dt="2024-09-30T16:04:28.205" v="1511" actId="14100"/>
          <ac:spMkLst>
            <pc:docMk/>
            <pc:sldMk cId="1146215830" sldId="270"/>
            <ac:spMk id="6" creationId="{CB966A53-729C-A6B1-828F-309F7FCEE0DC}"/>
          </ac:spMkLst>
        </pc:spChg>
        <pc:graphicFrameChg chg="add mod">
          <ac:chgData name="DUVAN ALBEIRO ALZATE ACOSTA" userId="b82c27b5-9259-4aaf-b956-222f047c1f2e" providerId="ADAL" clId="{8BFEF172-DC23-4F87-A24A-3B08952F93F8}" dt="2024-09-30T16:04:58.003" v="1515" actId="14100"/>
          <ac:graphicFrameMkLst>
            <pc:docMk/>
            <pc:sldMk cId="1146215830" sldId="270"/>
            <ac:graphicFrameMk id="8" creationId="{D8DECE5A-60A0-DDCA-2365-7504F783920B}"/>
          </ac:graphicFrameMkLst>
        </pc:graphicFrameChg>
      </pc:sldChg>
      <pc:sldChg chg="addSp delSp modSp add mod">
        <pc:chgData name="DUVAN ALBEIRO ALZATE ACOSTA" userId="b82c27b5-9259-4aaf-b956-222f047c1f2e" providerId="ADAL" clId="{8BFEF172-DC23-4F87-A24A-3B08952F93F8}" dt="2024-09-30T16:06:27.476" v="1539" actId="14100"/>
        <pc:sldMkLst>
          <pc:docMk/>
          <pc:sldMk cId="374723318" sldId="271"/>
        </pc:sldMkLst>
        <pc:spChg chg="mod">
          <ac:chgData name="DUVAN ALBEIRO ALZATE ACOSTA" userId="b82c27b5-9259-4aaf-b956-222f047c1f2e" providerId="ADAL" clId="{8BFEF172-DC23-4F87-A24A-3B08952F93F8}" dt="2024-09-30T16:05:17.078" v="1530" actId="122"/>
          <ac:spMkLst>
            <pc:docMk/>
            <pc:sldMk cId="374723318" sldId="271"/>
            <ac:spMk id="2" creationId="{DCC62A1A-C8BC-0ACA-E775-C4C58A08EBE4}"/>
          </ac:spMkLst>
        </pc:spChg>
        <pc:spChg chg="del">
          <ac:chgData name="DUVAN ALBEIRO ALZATE ACOSTA" userId="b82c27b5-9259-4aaf-b956-222f047c1f2e" providerId="ADAL" clId="{8BFEF172-DC23-4F87-A24A-3B08952F93F8}" dt="2024-09-30T16:05:24.450" v="1531" actId="478"/>
          <ac:spMkLst>
            <pc:docMk/>
            <pc:sldMk cId="374723318" sldId="271"/>
            <ac:spMk id="4" creationId="{4B20BE5C-83CE-D5F5-14FA-5A93ADB79655}"/>
          </ac:spMkLst>
        </pc:spChg>
        <pc:spChg chg="add mod">
          <ac:chgData name="DUVAN ALBEIRO ALZATE ACOSTA" userId="b82c27b5-9259-4aaf-b956-222f047c1f2e" providerId="ADAL" clId="{8BFEF172-DC23-4F87-A24A-3B08952F93F8}" dt="2024-09-30T16:06:20.084" v="1537" actId="14100"/>
          <ac:spMkLst>
            <pc:docMk/>
            <pc:sldMk cId="374723318" sldId="271"/>
            <ac:spMk id="8" creationId="{E8C43034-7127-95F8-F67D-02E7CCE62804}"/>
          </ac:spMkLst>
        </pc:spChg>
        <pc:picChg chg="add mod">
          <ac:chgData name="DUVAN ALBEIRO ALZATE ACOSTA" userId="b82c27b5-9259-4aaf-b956-222f047c1f2e" providerId="ADAL" clId="{8BFEF172-DC23-4F87-A24A-3B08952F93F8}" dt="2024-09-30T16:06:27.476" v="1539" actId="14100"/>
          <ac:picMkLst>
            <pc:docMk/>
            <pc:sldMk cId="374723318" sldId="271"/>
            <ac:picMk id="6" creationId="{57BFB651-4740-1040-4E14-763A2E45EC3A}"/>
          </ac:picMkLst>
        </pc:picChg>
      </pc:sldChg>
      <pc:sldChg chg="addSp delSp modSp add mod">
        <pc:chgData name="DUVAN ALBEIRO ALZATE ACOSTA" userId="b82c27b5-9259-4aaf-b956-222f047c1f2e" providerId="ADAL" clId="{8BFEF172-DC23-4F87-A24A-3B08952F93F8}" dt="2024-09-30T16:11:34.432" v="1582" actId="1076"/>
        <pc:sldMkLst>
          <pc:docMk/>
          <pc:sldMk cId="3037629859" sldId="272"/>
        </pc:sldMkLst>
        <pc:spChg chg="mod">
          <ac:chgData name="DUVAN ALBEIRO ALZATE ACOSTA" userId="b82c27b5-9259-4aaf-b956-222f047c1f2e" providerId="ADAL" clId="{8BFEF172-DC23-4F87-A24A-3B08952F93F8}" dt="2024-09-30T16:07:02.076" v="1555" actId="2711"/>
          <ac:spMkLst>
            <pc:docMk/>
            <pc:sldMk cId="3037629859" sldId="272"/>
            <ac:spMk id="2" creationId="{DCC62A1A-C8BC-0ACA-E775-C4C58A08EBE4}"/>
          </ac:spMkLst>
        </pc:spChg>
        <pc:spChg chg="del">
          <ac:chgData name="DUVAN ALBEIRO ALZATE ACOSTA" userId="b82c27b5-9259-4aaf-b956-222f047c1f2e" providerId="ADAL" clId="{8BFEF172-DC23-4F87-A24A-3B08952F93F8}" dt="2024-09-30T16:07:07.008" v="1556" actId="478"/>
          <ac:spMkLst>
            <pc:docMk/>
            <pc:sldMk cId="3037629859" sldId="272"/>
            <ac:spMk id="4" creationId="{4B20BE5C-83CE-D5F5-14FA-5A93ADB79655}"/>
          </ac:spMkLst>
        </pc:spChg>
        <pc:spChg chg="add mod">
          <ac:chgData name="DUVAN ALBEIRO ALZATE ACOSTA" userId="b82c27b5-9259-4aaf-b956-222f047c1f2e" providerId="ADAL" clId="{8BFEF172-DC23-4F87-A24A-3B08952F93F8}" dt="2024-09-30T16:09:28.130" v="1564" actId="1076"/>
          <ac:spMkLst>
            <pc:docMk/>
            <pc:sldMk cId="3037629859" sldId="272"/>
            <ac:spMk id="6" creationId="{68515C68-97A7-33B1-914C-EA76DE6BD1FC}"/>
          </ac:spMkLst>
        </pc:spChg>
        <pc:spChg chg="add mod">
          <ac:chgData name="DUVAN ALBEIRO ALZATE ACOSTA" userId="b82c27b5-9259-4aaf-b956-222f047c1f2e" providerId="ADAL" clId="{8BFEF172-DC23-4F87-A24A-3B08952F93F8}" dt="2024-09-30T16:11:11.737" v="1577" actId="14100"/>
          <ac:spMkLst>
            <pc:docMk/>
            <pc:sldMk cId="3037629859" sldId="272"/>
            <ac:spMk id="8" creationId="{4726D5D1-27C9-095E-2249-CD1F254AAE4E}"/>
          </ac:spMkLst>
        </pc:spChg>
        <pc:spChg chg="add mod">
          <ac:chgData name="DUVAN ALBEIRO ALZATE ACOSTA" userId="b82c27b5-9259-4aaf-b956-222f047c1f2e" providerId="ADAL" clId="{8BFEF172-DC23-4F87-A24A-3B08952F93F8}" dt="2024-09-30T16:11:34.432" v="1582" actId="1076"/>
          <ac:spMkLst>
            <pc:docMk/>
            <pc:sldMk cId="3037629859" sldId="272"/>
            <ac:spMk id="9" creationId="{3E0B0B79-FE63-84A3-D1AE-339D4A4FB7F1}"/>
          </ac:spMkLst>
        </pc:spChg>
        <pc:spChg chg="add mod">
          <ac:chgData name="DUVAN ALBEIRO ALZATE ACOSTA" userId="b82c27b5-9259-4aaf-b956-222f047c1f2e" providerId="ADAL" clId="{8BFEF172-DC23-4F87-A24A-3B08952F93F8}" dt="2024-09-30T16:11:02.903" v="1575" actId="14100"/>
          <ac:spMkLst>
            <pc:docMk/>
            <pc:sldMk cId="3037629859" sldId="272"/>
            <ac:spMk id="16" creationId="{F067E458-756E-7B88-068C-1BB7C39063E5}"/>
          </ac:spMkLst>
        </pc:spChg>
        <pc:spChg chg="add mod">
          <ac:chgData name="DUVAN ALBEIRO ALZATE ACOSTA" userId="b82c27b5-9259-4aaf-b956-222f047c1f2e" providerId="ADAL" clId="{8BFEF172-DC23-4F87-A24A-3B08952F93F8}" dt="2024-09-30T16:11:26.914" v="1580" actId="14100"/>
          <ac:spMkLst>
            <pc:docMk/>
            <pc:sldMk cId="3037629859" sldId="272"/>
            <ac:spMk id="19" creationId="{734D7DDF-83C1-10F3-6F98-496EAE31CA07}"/>
          </ac:spMkLst>
        </pc:spChg>
        <pc:spChg chg="add mod">
          <ac:chgData name="DUVAN ALBEIRO ALZATE ACOSTA" userId="b82c27b5-9259-4aaf-b956-222f047c1f2e" providerId="ADAL" clId="{8BFEF172-DC23-4F87-A24A-3B08952F93F8}" dt="2024-09-30T16:11:21.449" v="1579" actId="1076"/>
          <ac:spMkLst>
            <pc:docMk/>
            <pc:sldMk cId="3037629859" sldId="272"/>
            <ac:spMk id="20" creationId="{877FA94B-762B-DB65-02C8-14425716B7F7}"/>
          </ac:spMkLst>
        </pc:spChg>
        <pc:picChg chg="add mod">
          <ac:chgData name="DUVAN ALBEIRO ALZATE ACOSTA" userId="b82c27b5-9259-4aaf-b956-222f047c1f2e" providerId="ADAL" clId="{8BFEF172-DC23-4F87-A24A-3B08952F93F8}" dt="2024-09-30T16:10:49.774" v="1573" actId="1076"/>
          <ac:picMkLst>
            <pc:docMk/>
            <pc:sldMk cId="3037629859" sldId="272"/>
            <ac:picMk id="21" creationId="{58276567-EE95-2E30-9ADC-FF74C7498B99}"/>
          </ac:picMkLst>
        </pc:picChg>
      </pc:sldChg>
      <pc:sldChg chg="addSp delSp modSp add mod">
        <pc:chgData name="DUVAN ALBEIRO ALZATE ACOSTA" userId="b82c27b5-9259-4aaf-b956-222f047c1f2e" providerId="ADAL" clId="{8BFEF172-DC23-4F87-A24A-3B08952F93F8}" dt="2024-09-30T16:15:39.541" v="1619" actId="14100"/>
        <pc:sldMkLst>
          <pc:docMk/>
          <pc:sldMk cId="4239003015" sldId="273"/>
        </pc:sldMkLst>
        <pc:spChg chg="mod">
          <ac:chgData name="DUVAN ALBEIRO ALZATE ACOSTA" userId="b82c27b5-9259-4aaf-b956-222f047c1f2e" providerId="ADAL" clId="{8BFEF172-DC23-4F87-A24A-3B08952F93F8}" dt="2024-09-30T16:13:17.178" v="1598" actId="2711"/>
          <ac:spMkLst>
            <pc:docMk/>
            <pc:sldMk cId="4239003015" sldId="273"/>
            <ac:spMk id="2" creationId="{DCC62A1A-C8BC-0ACA-E775-C4C58A08EBE4}"/>
          </ac:spMkLst>
        </pc:spChg>
        <pc:spChg chg="del">
          <ac:chgData name="DUVAN ALBEIRO ALZATE ACOSTA" userId="b82c27b5-9259-4aaf-b956-222f047c1f2e" providerId="ADAL" clId="{8BFEF172-DC23-4F87-A24A-3B08952F93F8}" dt="2024-09-30T16:13:22.037" v="1599" actId="478"/>
          <ac:spMkLst>
            <pc:docMk/>
            <pc:sldMk cId="4239003015" sldId="273"/>
            <ac:spMk id="4" creationId="{4B20BE5C-83CE-D5F5-14FA-5A93ADB79655}"/>
          </ac:spMkLst>
        </pc:spChg>
        <pc:spChg chg="add mod">
          <ac:chgData name="DUVAN ALBEIRO ALZATE ACOSTA" userId="b82c27b5-9259-4aaf-b956-222f047c1f2e" providerId="ADAL" clId="{8BFEF172-DC23-4F87-A24A-3B08952F93F8}" dt="2024-09-30T16:14:39.079" v="1610" actId="122"/>
          <ac:spMkLst>
            <pc:docMk/>
            <pc:sldMk cId="4239003015" sldId="273"/>
            <ac:spMk id="6" creationId="{9FDE94E4-2396-895F-9922-11D6BE7B1EEF}"/>
          </ac:spMkLst>
        </pc:spChg>
        <pc:spChg chg="add mod">
          <ac:chgData name="DUVAN ALBEIRO ALZATE ACOSTA" userId="b82c27b5-9259-4aaf-b956-222f047c1f2e" providerId="ADAL" clId="{8BFEF172-DC23-4F87-A24A-3B08952F93F8}" dt="2024-09-30T16:14:34.464" v="1609" actId="14100"/>
          <ac:spMkLst>
            <pc:docMk/>
            <pc:sldMk cId="4239003015" sldId="273"/>
            <ac:spMk id="8" creationId="{AB8255F5-0972-8846-46D1-AE697C8C8E32}"/>
          </ac:spMkLst>
        </pc:spChg>
        <pc:spChg chg="add del mod">
          <ac:chgData name="DUVAN ALBEIRO ALZATE ACOSTA" userId="b82c27b5-9259-4aaf-b956-222f047c1f2e" providerId="ADAL" clId="{8BFEF172-DC23-4F87-A24A-3B08952F93F8}" dt="2024-09-30T16:15:07.991" v="1613" actId="478"/>
          <ac:spMkLst>
            <pc:docMk/>
            <pc:sldMk cId="4239003015" sldId="273"/>
            <ac:spMk id="16" creationId="{9EA98957-A025-F885-7CD9-6B113BBF5778}"/>
          </ac:spMkLst>
        </pc:spChg>
        <pc:spChg chg="add del mod">
          <ac:chgData name="DUVAN ALBEIRO ALZATE ACOSTA" userId="b82c27b5-9259-4aaf-b956-222f047c1f2e" providerId="ADAL" clId="{8BFEF172-DC23-4F87-A24A-3B08952F93F8}" dt="2024-09-30T16:15:32.195" v="1617" actId="478"/>
          <ac:spMkLst>
            <pc:docMk/>
            <pc:sldMk cId="4239003015" sldId="273"/>
            <ac:spMk id="20" creationId="{90CF413A-4A3F-BC77-33C1-0BC8EA812D0E}"/>
          </ac:spMkLst>
        </pc:spChg>
        <pc:picChg chg="add del mod">
          <ac:chgData name="DUVAN ALBEIRO ALZATE ACOSTA" userId="b82c27b5-9259-4aaf-b956-222f047c1f2e" providerId="ADAL" clId="{8BFEF172-DC23-4F87-A24A-3B08952F93F8}" dt="2024-09-30T16:15:07.991" v="1613" actId="478"/>
          <ac:picMkLst>
            <pc:docMk/>
            <pc:sldMk cId="4239003015" sldId="273"/>
            <ac:picMk id="9" creationId="{AA701499-FE07-EE77-4274-B92631FE39FB}"/>
          </ac:picMkLst>
        </pc:picChg>
        <pc:picChg chg="add mod">
          <ac:chgData name="DUVAN ALBEIRO ALZATE ACOSTA" userId="b82c27b5-9259-4aaf-b956-222f047c1f2e" providerId="ADAL" clId="{8BFEF172-DC23-4F87-A24A-3B08952F93F8}" dt="2024-09-30T16:15:39.541" v="1619" actId="14100"/>
          <ac:picMkLst>
            <pc:docMk/>
            <pc:sldMk cId="4239003015" sldId="273"/>
            <ac:picMk id="19" creationId="{F7880372-5576-EC7B-7AAF-A36C4BFC7F7F}"/>
          </ac:picMkLst>
        </pc:picChg>
      </pc:sldChg>
      <pc:sldChg chg="addSp delSp modSp add mod">
        <pc:chgData name="DUVAN ALBEIRO ALZATE ACOSTA" userId="b82c27b5-9259-4aaf-b956-222f047c1f2e" providerId="ADAL" clId="{8BFEF172-DC23-4F87-A24A-3B08952F93F8}" dt="2024-09-30T16:20:11.109" v="1643" actId="1076"/>
        <pc:sldMkLst>
          <pc:docMk/>
          <pc:sldMk cId="3715275592" sldId="274"/>
        </pc:sldMkLst>
        <pc:spChg chg="mod">
          <ac:chgData name="DUVAN ALBEIRO ALZATE ACOSTA" userId="b82c27b5-9259-4aaf-b956-222f047c1f2e" providerId="ADAL" clId="{8BFEF172-DC23-4F87-A24A-3B08952F93F8}" dt="2024-09-30T16:16:31.217" v="1622" actId="122"/>
          <ac:spMkLst>
            <pc:docMk/>
            <pc:sldMk cId="3715275592" sldId="274"/>
            <ac:spMk id="2" creationId="{DCC62A1A-C8BC-0ACA-E775-C4C58A08EBE4}"/>
          </ac:spMkLst>
        </pc:spChg>
        <pc:spChg chg="del">
          <ac:chgData name="DUVAN ALBEIRO ALZATE ACOSTA" userId="b82c27b5-9259-4aaf-b956-222f047c1f2e" providerId="ADAL" clId="{8BFEF172-DC23-4F87-A24A-3B08952F93F8}" dt="2024-09-30T16:17:23.496" v="1632" actId="478"/>
          <ac:spMkLst>
            <pc:docMk/>
            <pc:sldMk cId="3715275592" sldId="274"/>
            <ac:spMk id="4" creationId="{4B20BE5C-83CE-D5F5-14FA-5A93ADB79655}"/>
          </ac:spMkLst>
        </pc:spChg>
        <pc:spChg chg="add mod">
          <ac:chgData name="DUVAN ALBEIRO ALZATE ACOSTA" userId="b82c27b5-9259-4aaf-b956-222f047c1f2e" providerId="ADAL" clId="{8BFEF172-DC23-4F87-A24A-3B08952F93F8}" dt="2024-09-30T16:19:30.952" v="1636" actId="255"/>
          <ac:spMkLst>
            <pc:docMk/>
            <pc:sldMk cId="3715275592" sldId="274"/>
            <ac:spMk id="6" creationId="{64B0E16B-8526-8620-C5C9-34EB94D5FE59}"/>
          </ac:spMkLst>
        </pc:spChg>
        <pc:spChg chg="add del mod">
          <ac:chgData name="DUVAN ALBEIRO ALZATE ACOSTA" userId="b82c27b5-9259-4aaf-b956-222f047c1f2e" providerId="ADAL" clId="{8BFEF172-DC23-4F87-A24A-3B08952F93F8}" dt="2024-09-30T16:20:06.685" v="1642" actId="478"/>
          <ac:spMkLst>
            <pc:docMk/>
            <pc:sldMk cId="3715275592" sldId="274"/>
            <ac:spMk id="9" creationId="{D27FB5F1-B552-FBE0-E10B-022C780481F7}"/>
          </ac:spMkLst>
        </pc:spChg>
        <pc:picChg chg="add mod">
          <ac:chgData name="DUVAN ALBEIRO ALZATE ACOSTA" userId="b82c27b5-9259-4aaf-b956-222f047c1f2e" providerId="ADAL" clId="{8BFEF172-DC23-4F87-A24A-3B08952F93F8}" dt="2024-09-30T16:20:11.109" v="1643" actId="1076"/>
          <ac:picMkLst>
            <pc:docMk/>
            <pc:sldMk cId="3715275592" sldId="274"/>
            <ac:picMk id="8" creationId="{CFF5D757-DD8D-7F9A-D801-794F6F366441}"/>
          </ac:picMkLst>
        </pc:picChg>
      </pc:sldChg>
      <pc:sldChg chg="addSp delSp modSp add mod">
        <pc:chgData name="DUVAN ALBEIRO ALZATE ACOSTA" userId="b82c27b5-9259-4aaf-b956-222f047c1f2e" providerId="ADAL" clId="{8BFEF172-DC23-4F87-A24A-3B08952F93F8}" dt="2024-09-30T16:21:16.908" v="1652" actId="14100"/>
        <pc:sldMkLst>
          <pc:docMk/>
          <pc:sldMk cId="3434139906" sldId="275"/>
        </pc:sldMkLst>
        <pc:spChg chg="mod">
          <ac:chgData name="DUVAN ALBEIRO ALZATE ACOSTA" userId="b82c27b5-9259-4aaf-b956-222f047c1f2e" providerId="ADAL" clId="{8BFEF172-DC23-4F87-A24A-3B08952F93F8}" dt="2024-09-30T16:16:56.865" v="1627" actId="122"/>
          <ac:spMkLst>
            <pc:docMk/>
            <pc:sldMk cId="3434139906" sldId="275"/>
            <ac:spMk id="2" creationId="{DCC62A1A-C8BC-0ACA-E775-C4C58A08EBE4}"/>
          </ac:spMkLst>
        </pc:spChg>
        <pc:spChg chg="del">
          <ac:chgData name="DUVAN ALBEIRO ALZATE ACOSTA" userId="b82c27b5-9259-4aaf-b956-222f047c1f2e" providerId="ADAL" clId="{8BFEF172-DC23-4F87-A24A-3B08952F93F8}" dt="2024-09-30T16:17:16.354" v="1631" actId="478"/>
          <ac:spMkLst>
            <pc:docMk/>
            <pc:sldMk cId="3434139906" sldId="275"/>
            <ac:spMk id="4" creationId="{4B20BE5C-83CE-D5F5-14FA-5A93ADB79655}"/>
          </ac:spMkLst>
        </pc:spChg>
        <pc:spChg chg="add mod">
          <ac:chgData name="DUVAN ALBEIRO ALZATE ACOSTA" userId="b82c27b5-9259-4aaf-b956-222f047c1f2e" providerId="ADAL" clId="{8BFEF172-DC23-4F87-A24A-3B08952F93F8}" dt="2024-09-30T16:20:51.099" v="1647" actId="14100"/>
          <ac:spMkLst>
            <pc:docMk/>
            <pc:sldMk cId="3434139906" sldId="275"/>
            <ac:spMk id="6" creationId="{8EB4CAC1-3EA2-8CB5-A033-6B66E5A70842}"/>
          </ac:spMkLst>
        </pc:spChg>
        <pc:spChg chg="add mod">
          <ac:chgData name="DUVAN ALBEIRO ALZATE ACOSTA" userId="b82c27b5-9259-4aaf-b956-222f047c1f2e" providerId="ADAL" clId="{8BFEF172-DC23-4F87-A24A-3B08952F93F8}" dt="2024-09-30T16:21:16.908" v="1652" actId="14100"/>
          <ac:spMkLst>
            <pc:docMk/>
            <pc:sldMk cId="3434139906" sldId="275"/>
            <ac:spMk id="9" creationId="{693CA767-3ED3-ACCD-7849-601CB0F65507}"/>
          </ac:spMkLst>
        </pc:spChg>
        <pc:picChg chg="add mod">
          <ac:chgData name="DUVAN ALBEIRO ALZATE ACOSTA" userId="b82c27b5-9259-4aaf-b956-222f047c1f2e" providerId="ADAL" clId="{8BFEF172-DC23-4F87-A24A-3B08952F93F8}" dt="2024-09-30T16:21:16.908" v="1652" actId="14100"/>
          <ac:picMkLst>
            <pc:docMk/>
            <pc:sldMk cId="3434139906" sldId="275"/>
            <ac:picMk id="8" creationId="{29155490-2B7F-7D2F-3FEE-80A0C5D8361D}"/>
          </ac:picMkLst>
        </pc:picChg>
      </pc:sldChg>
      <pc:sldChg chg="addSp delSp modSp add mod">
        <pc:chgData name="DUVAN ALBEIRO ALZATE ACOSTA" userId="b82c27b5-9259-4aaf-b956-222f047c1f2e" providerId="ADAL" clId="{8BFEF172-DC23-4F87-A24A-3B08952F93F8}" dt="2024-09-30T16:22:30.452" v="1664" actId="14100"/>
        <pc:sldMkLst>
          <pc:docMk/>
          <pc:sldMk cId="1125612773" sldId="276"/>
        </pc:sldMkLst>
        <pc:spChg chg="mod">
          <ac:chgData name="DUVAN ALBEIRO ALZATE ACOSTA" userId="b82c27b5-9259-4aaf-b956-222f047c1f2e" providerId="ADAL" clId="{8BFEF172-DC23-4F87-A24A-3B08952F93F8}" dt="2024-09-30T16:17:05.402" v="1629" actId="122"/>
          <ac:spMkLst>
            <pc:docMk/>
            <pc:sldMk cId="1125612773" sldId="276"/>
            <ac:spMk id="2" creationId="{DCC62A1A-C8BC-0ACA-E775-C4C58A08EBE4}"/>
          </ac:spMkLst>
        </pc:spChg>
        <pc:spChg chg="del">
          <ac:chgData name="DUVAN ALBEIRO ALZATE ACOSTA" userId="b82c27b5-9259-4aaf-b956-222f047c1f2e" providerId="ADAL" clId="{8BFEF172-DC23-4F87-A24A-3B08952F93F8}" dt="2024-09-30T16:17:10.542" v="1630" actId="478"/>
          <ac:spMkLst>
            <pc:docMk/>
            <pc:sldMk cId="1125612773" sldId="276"/>
            <ac:spMk id="4" creationId="{4B20BE5C-83CE-D5F5-14FA-5A93ADB79655}"/>
          </ac:spMkLst>
        </pc:spChg>
        <pc:spChg chg="add mod">
          <ac:chgData name="DUVAN ALBEIRO ALZATE ACOSTA" userId="b82c27b5-9259-4aaf-b956-222f047c1f2e" providerId="ADAL" clId="{8BFEF172-DC23-4F87-A24A-3B08952F93F8}" dt="2024-09-30T16:21:59.618" v="1658" actId="14100"/>
          <ac:spMkLst>
            <pc:docMk/>
            <pc:sldMk cId="1125612773" sldId="276"/>
            <ac:spMk id="6" creationId="{3D7A9C6C-D955-BFEE-64CC-0D96B1F9A8AE}"/>
          </ac:spMkLst>
        </pc:spChg>
        <pc:picChg chg="add mod">
          <ac:chgData name="DUVAN ALBEIRO ALZATE ACOSTA" userId="b82c27b5-9259-4aaf-b956-222f047c1f2e" providerId="ADAL" clId="{8BFEF172-DC23-4F87-A24A-3B08952F93F8}" dt="2024-09-30T16:22:30.452" v="1664" actId="14100"/>
          <ac:picMkLst>
            <pc:docMk/>
            <pc:sldMk cId="1125612773" sldId="276"/>
            <ac:picMk id="8" creationId="{D0B0E66B-9763-1733-6AF6-39A648ABE6D2}"/>
          </ac:picMkLst>
        </pc:picChg>
      </pc:sldChg>
      <pc:sldChg chg="addSp delSp modSp add mod">
        <pc:chgData name="DUVAN ALBEIRO ALZATE ACOSTA" userId="b82c27b5-9259-4aaf-b956-222f047c1f2e" providerId="ADAL" clId="{8BFEF172-DC23-4F87-A24A-3B08952F93F8}" dt="2024-09-30T16:36:12.901" v="1727" actId="14100"/>
        <pc:sldMkLst>
          <pc:docMk/>
          <pc:sldMk cId="1248783556" sldId="277"/>
        </pc:sldMkLst>
        <pc:spChg chg="mod">
          <ac:chgData name="DUVAN ALBEIRO ALZATE ACOSTA" userId="b82c27b5-9259-4aaf-b956-222f047c1f2e" providerId="ADAL" clId="{8BFEF172-DC23-4F87-A24A-3B08952F93F8}" dt="2024-09-30T16:23:08.252" v="1696" actId="2711"/>
          <ac:spMkLst>
            <pc:docMk/>
            <pc:sldMk cId="1248783556" sldId="277"/>
            <ac:spMk id="2" creationId="{DCC62A1A-C8BC-0ACA-E775-C4C58A08EBE4}"/>
          </ac:spMkLst>
        </pc:spChg>
        <pc:spChg chg="del">
          <ac:chgData name="DUVAN ALBEIRO ALZATE ACOSTA" userId="b82c27b5-9259-4aaf-b956-222f047c1f2e" providerId="ADAL" clId="{8BFEF172-DC23-4F87-A24A-3B08952F93F8}" dt="2024-09-30T16:23:13.120" v="1697" actId="478"/>
          <ac:spMkLst>
            <pc:docMk/>
            <pc:sldMk cId="1248783556" sldId="277"/>
            <ac:spMk id="4" creationId="{4B20BE5C-83CE-D5F5-14FA-5A93ADB79655}"/>
          </ac:spMkLst>
        </pc:spChg>
        <pc:spChg chg="add mod">
          <ac:chgData name="DUVAN ALBEIRO ALZATE ACOSTA" userId="b82c27b5-9259-4aaf-b956-222f047c1f2e" providerId="ADAL" clId="{8BFEF172-DC23-4F87-A24A-3B08952F93F8}" dt="2024-09-30T16:36:12.901" v="1727" actId="14100"/>
          <ac:spMkLst>
            <pc:docMk/>
            <pc:sldMk cId="1248783556" sldId="277"/>
            <ac:spMk id="6" creationId="{3B61810C-A668-E52A-D72C-E944CCBAF2FA}"/>
          </ac:spMkLst>
        </pc:spChg>
        <pc:picChg chg="add mod">
          <ac:chgData name="DUVAN ALBEIRO ALZATE ACOSTA" userId="b82c27b5-9259-4aaf-b956-222f047c1f2e" providerId="ADAL" clId="{8BFEF172-DC23-4F87-A24A-3B08952F93F8}" dt="2024-09-30T16:36:00.393" v="1726" actId="1076"/>
          <ac:picMkLst>
            <pc:docMk/>
            <pc:sldMk cId="1248783556" sldId="277"/>
            <ac:picMk id="8" creationId="{1420CB20-8F7B-EDF3-E030-6DA28B2013EE}"/>
          </ac:picMkLst>
        </pc:picChg>
      </pc:sldChg>
      <pc:sldChg chg="addSp delSp modSp add mod">
        <pc:chgData name="DUVAN ALBEIRO ALZATE ACOSTA" userId="b82c27b5-9259-4aaf-b956-222f047c1f2e" providerId="ADAL" clId="{8BFEF172-DC23-4F87-A24A-3B08952F93F8}" dt="2024-09-30T16:45:08.874" v="1758" actId="255"/>
        <pc:sldMkLst>
          <pc:docMk/>
          <pc:sldMk cId="3874761340" sldId="278"/>
        </pc:sldMkLst>
        <pc:spChg chg="mod">
          <ac:chgData name="DUVAN ALBEIRO ALZATE ACOSTA" userId="b82c27b5-9259-4aaf-b956-222f047c1f2e" providerId="ADAL" clId="{8BFEF172-DC23-4F87-A24A-3B08952F93F8}" dt="2024-09-30T16:43:51.239" v="1751" actId="2711"/>
          <ac:spMkLst>
            <pc:docMk/>
            <pc:sldMk cId="3874761340" sldId="278"/>
            <ac:spMk id="2" creationId="{DCC62A1A-C8BC-0ACA-E775-C4C58A08EBE4}"/>
          </ac:spMkLst>
        </pc:spChg>
        <pc:spChg chg="del">
          <ac:chgData name="DUVAN ALBEIRO ALZATE ACOSTA" userId="b82c27b5-9259-4aaf-b956-222f047c1f2e" providerId="ADAL" clId="{8BFEF172-DC23-4F87-A24A-3B08952F93F8}" dt="2024-09-30T16:43:55.500" v="1752" actId="478"/>
          <ac:spMkLst>
            <pc:docMk/>
            <pc:sldMk cId="3874761340" sldId="278"/>
            <ac:spMk id="4" creationId="{4B20BE5C-83CE-D5F5-14FA-5A93ADB79655}"/>
          </ac:spMkLst>
        </pc:spChg>
        <pc:spChg chg="add mod">
          <ac:chgData name="DUVAN ALBEIRO ALZATE ACOSTA" userId="b82c27b5-9259-4aaf-b956-222f047c1f2e" providerId="ADAL" clId="{8BFEF172-DC23-4F87-A24A-3B08952F93F8}" dt="2024-09-30T16:45:08.874" v="1758" actId="255"/>
          <ac:spMkLst>
            <pc:docMk/>
            <pc:sldMk cId="3874761340" sldId="278"/>
            <ac:spMk id="6" creationId="{B8DAD680-C293-508C-4119-270ACA03E2E0}"/>
          </ac:spMkLst>
        </pc:spChg>
      </pc:sldChg>
      <pc:sldChg chg="addSp delSp modSp add mod">
        <pc:chgData name="DUVAN ALBEIRO ALZATE ACOSTA" userId="b82c27b5-9259-4aaf-b956-222f047c1f2e" providerId="ADAL" clId="{8BFEF172-DC23-4F87-A24A-3B08952F93F8}" dt="2024-09-30T16:49:00.131" v="1779" actId="14100"/>
        <pc:sldMkLst>
          <pc:docMk/>
          <pc:sldMk cId="3714796244" sldId="279"/>
        </pc:sldMkLst>
        <pc:spChg chg="mod">
          <ac:chgData name="DUVAN ALBEIRO ALZATE ACOSTA" userId="b82c27b5-9259-4aaf-b956-222f047c1f2e" providerId="ADAL" clId="{8BFEF172-DC23-4F87-A24A-3B08952F93F8}" dt="2024-09-30T16:46:13.210" v="1761" actId="122"/>
          <ac:spMkLst>
            <pc:docMk/>
            <pc:sldMk cId="3714796244" sldId="279"/>
            <ac:spMk id="2" creationId="{DCC62A1A-C8BC-0ACA-E775-C4C58A08EBE4}"/>
          </ac:spMkLst>
        </pc:spChg>
        <pc:spChg chg="add del">
          <ac:chgData name="DUVAN ALBEIRO ALZATE ACOSTA" userId="b82c27b5-9259-4aaf-b956-222f047c1f2e" providerId="ADAL" clId="{8BFEF172-DC23-4F87-A24A-3B08952F93F8}" dt="2024-09-30T16:47:08.535" v="1769" actId="478"/>
          <ac:spMkLst>
            <pc:docMk/>
            <pc:sldMk cId="3714796244" sldId="279"/>
            <ac:spMk id="4" creationId="{4B20BE5C-83CE-D5F5-14FA-5A93ADB79655}"/>
          </ac:spMkLst>
        </pc:spChg>
        <pc:spChg chg="add mod">
          <ac:chgData name="DUVAN ALBEIRO ALZATE ACOSTA" userId="b82c27b5-9259-4aaf-b956-222f047c1f2e" providerId="ADAL" clId="{8BFEF172-DC23-4F87-A24A-3B08952F93F8}" dt="2024-09-30T16:49:00.131" v="1779" actId="14100"/>
          <ac:spMkLst>
            <pc:docMk/>
            <pc:sldMk cId="3714796244" sldId="279"/>
            <ac:spMk id="6" creationId="{03DCC1B9-B198-8432-F7E0-BA8F855FC31E}"/>
          </ac:spMkLst>
        </pc:spChg>
      </pc:sldChg>
      <pc:sldChg chg="addSp delSp modSp add mod">
        <pc:chgData name="DUVAN ALBEIRO ALZATE ACOSTA" userId="b82c27b5-9259-4aaf-b956-222f047c1f2e" providerId="ADAL" clId="{8BFEF172-DC23-4F87-A24A-3B08952F93F8}" dt="2024-09-30T16:51:00.018" v="1811" actId="14100"/>
        <pc:sldMkLst>
          <pc:docMk/>
          <pc:sldMk cId="580098201" sldId="280"/>
        </pc:sldMkLst>
        <pc:spChg chg="mod">
          <ac:chgData name="DUVAN ALBEIRO ALZATE ACOSTA" userId="b82c27b5-9259-4aaf-b956-222f047c1f2e" providerId="ADAL" clId="{8BFEF172-DC23-4F87-A24A-3B08952F93F8}" dt="2024-09-30T16:49:42.068" v="1803" actId="20577"/>
          <ac:spMkLst>
            <pc:docMk/>
            <pc:sldMk cId="580098201" sldId="280"/>
            <ac:spMk id="2" creationId="{DCC62A1A-C8BC-0ACA-E775-C4C58A08EBE4}"/>
          </ac:spMkLst>
        </pc:spChg>
        <pc:spChg chg="del">
          <ac:chgData name="DUVAN ALBEIRO ALZATE ACOSTA" userId="b82c27b5-9259-4aaf-b956-222f047c1f2e" providerId="ADAL" clId="{8BFEF172-DC23-4F87-A24A-3B08952F93F8}" dt="2024-09-30T16:49:47.567" v="1804" actId="478"/>
          <ac:spMkLst>
            <pc:docMk/>
            <pc:sldMk cId="580098201" sldId="280"/>
            <ac:spMk id="4" creationId="{4B20BE5C-83CE-D5F5-14FA-5A93ADB79655}"/>
          </ac:spMkLst>
        </pc:spChg>
        <pc:spChg chg="add mod">
          <ac:chgData name="DUVAN ALBEIRO ALZATE ACOSTA" userId="b82c27b5-9259-4aaf-b956-222f047c1f2e" providerId="ADAL" clId="{8BFEF172-DC23-4F87-A24A-3B08952F93F8}" dt="2024-09-30T16:51:00.018" v="1811" actId="14100"/>
          <ac:spMkLst>
            <pc:docMk/>
            <pc:sldMk cId="580098201" sldId="280"/>
            <ac:spMk id="6" creationId="{6912743E-EF4D-0FC0-B74E-55C578A1028D}"/>
          </ac:spMkLst>
        </pc:spChg>
      </pc:sldChg>
      <pc:sldChg chg="addSp delSp modSp add mod">
        <pc:chgData name="DUVAN ALBEIRO ALZATE ACOSTA" userId="b82c27b5-9259-4aaf-b956-222f047c1f2e" providerId="ADAL" clId="{8BFEF172-DC23-4F87-A24A-3B08952F93F8}" dt="2024-09-30T17:00:09.089" v="1873" actId="14100"/>
        <pc:sldMkLst>
          <pc:docMk/>
          <pc:sldMk cId="3465451740" sldId="281"/>
        </pc:sldMkLst>
        <pc:spChg chg="mod">
          <ac:chgData name="DUVAN ALBEIRO ALZATE ACOSTA" userId="b82c27b5-9259-4aaf-b956-222f047c1f2e" providerId="ADAL" clId="{8BFEF172-DC23-4F87-A24A-3B08952F93F8}" dt="2024-09-30T16:53:48.898" v="1863" actId="2711"/>
          <ac:spMkLst>
            <pc:docMk/>
            <pc:sldMk cId="3465451740" sldId="281"/>
            <ac:spMk id="2" creationId="{DCC62A1A-C8BC-0ACA-E775-C4C58A08EBE4}"/>
          </ac:spMkLst>
        </pc:spChg>
        <pc:spChg chg="add del">
          <ac:chgData name="DUVAN ALBEIRO ALZATE ACOSTA" userId="b82c27b5-9259-4aaf-b956-222f047c1f2e" providerId="ADAL" clId="{8BFEF172-DC23-4F87-A24A-3B08952F93F8}" dt="2024-09-30T16:58:19.680" v="1866" actId="478"/>
          <ac:spMkLst>
            <pc:docMk/>
            <pc:sldMk cId="3465451740" sldId="281"/>
            <ac:spMk id="4" creationId="{4B20BE5C-83CE-D5F5-14FA-5A93ADB79655}"/>
          </ac:spMkLst>
        </pc:spChg>
        <pc:picChg chg="add del mod ord">
          <ac:chgData name="DUVAN ALBEIRO ALZATE ACOSTA" userId="b82c27b5-9259-4aaf-b956-222f047c1f2e" providerId="ADAL" clId="{8BFEF172-DC23-4F87-A24A-3B08952F93F8}" dt="2024-09-30T16:58:15.433" v="1865" actId="22"/>
          <ac:picMkLst>
            <pc:docMk/>
            <pc:sldMk cId="3465451740" sldId="281"/>
            <ac:picMk id="8" creationId="{75F079CB-FB7C-9250-975F-C8D4580EB94F}"/>
          </ac:picMkLst>
        </pc:picChg>
        <pc:picChg chg="add mod">
          <ac:chgData name="DUVAN ALBEIRO ALZATE ACOSTA" userId="b82c27b5-9259-4aaf-b956-222f047c1f2e" providerId="ADAL" clId="{8BFEF172-DC23-4F87-A24A-3B08952F93F8}" dt="2024-09-30T17:00:09.089" v="1873" actId="14100"/>
          <ac:picMkLst>
            <pc:docMk/>
            <pc:sldMk cId="3465451740" sldId="281"/>
            <ac:picMk id="9" creationId="{40ED4050-4B69-7AF2-019A-33CC97357BEA}"/>
          </ac:picMkLst>
        </pc:picChg>
      </pc:sldChg>
      <pc:sldChg chg="addSp delSp modSp add mod ord">
        <pc:chgData name="DUVAN ALBEIRO ALZATE ACOSTA" userId="b82c27b5-9259-4aaf-b956-222f047c1f2e" providerId="ADAL" clId="{8BFEF172-DC23-4F87-A24A-3B08952F93F8}" dt="2024-09-30T16:52:56.822" v="1846"/>
        <pc:sldMkLst>
          <pc:docMk/>
          <pc:sldMk cId="1852414967" sldId="282"/>
        </pc:sldMkLst>
        <pc:spChg chg="mod">
          <ac:chgData name="DUVAN ALBEIRO ALZATE ACOSTA" userId="b82c27b5-9259-4aaf-b956-222f047c1f2e" providerId="ADAL" clId="{8BFEF172-DC23-4F87-A24A-3B08952F93F8}" dt="2024-09-30T16:51:45.269" v="1834" actId="2711"/>
          <ac:spMkLst>
            <pc:docMk/>
            <pc:sldMk cId="1852414967" sldId="282"/>
            <ac:spMk id="2" creationId="{DCC62A1A-C8BC-0ACA-E775-C4C58A08EBE4}"/>
          </ac:spMkLst>
        </pc:spChg>
        <pc:spChg chg="del">
          <ac:chgData name="DUVAN ALBEIRO ALZATE ACOSTA" userId="b82c27b5-9259-4aaf-b956-222f047c1f2e" providerId="ADAL" clId="{8BFEF172-DC23-4F87-A24A-3B08952F93F8}" dt="2024-09-30T16:51:47.783" v="1835" actId="478"/>
          <ac:spMkLst>
            <pc:docMk/>
            <pc:sldMk cId="1852414967" sldId="282"/>
            <ac:spMk id="4" creationId="{4B20BE5C-83CE-D5F5-14FA-5A93ADB79655}"/>
          </ac:spMkLst>
        </pc:spChg>
        <pc:spChg chg="add mod">
          <ac:chgData name="DUVAN ALBEIRO ALZATE ACOSTA" userId="b82c27b5-9259-4aaf-b956-222f047c1f2e" providerId="ADAL" clId="{8BFEF172-DC23-4F87-A24A-3B08952F93F8}" dt="2024-09-30T16:52:37.818" v="1844" actId="255"/>
          <ac:spMkLst>
            <pc:docMk/>
            <pc:sldMk cId="1852414967" sldId="282"/>
            <ac:spMk id="6" creationId="{FAD88257-3F24-6652-971F-A4C367E3D6A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681560" y="1122363"/>
            <a:ext cx="10089356"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681560" y="3602038"/>
            <a:ext cx="1008935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30/09/2024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411626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30/09/2024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397825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6927" y="365125"/>
            <a:ext cx="290069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24858" y="365125"/>
            <a:ext cx="8533914"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30/09/2024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217624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30/09/2024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296233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17851" y="1709738"/>
            <a:ext cx="1160276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7851" y="4589464"/>
            <a:ext cx="1160276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B8C9FD-BDD8-C046-BACD-2E8A448B6ECF}" type="datetimeFigureOut">
              <a:rPr lang="es-CO" smtClean="0"/>
              <a:t>30/09/2024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325829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24858" y="1825625"/>
            <a:ext cx="5717302"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10315" y="1825625"/>
            <a:ext cx="5717302"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DB8C9FD-BDD8-C046-BACD-2E8A448B6ECF}" type="datetimeFigureOut">
              <a:rPr lang="es-CO" smtClean="0"/>
              <a:t>30/09/2024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199750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26610" y="365126"/>
            <a:ext cx="1160276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26610" y="1681163"/>
            <a:ext cx="5691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926610" y="2505075"/>
            <a:ext cx="569102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10315" y="1681163"/>
            <a:ext cx="57190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10315" y="2505075"/>
            <a:ext cx="5719054"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DB8C9FD-BDD8-C046-BACD-2E8A448B6ECF}" type="datetimeFigureOut">
              <a:rPr lang="es-CO" smtClean="0"/>
              <a:t>30/09/2024</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1682716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DB8C9FD-BDD8-C046-BACD-2E8A448B6ECF}" type="datetimeFigureOut">
              <a:rPr lang="es-CO" smtClean="0"/>
              <a:t>30/09/2024</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422503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C9FD-BDD8-C046-BACD-2E8A448B6ECF}" type="datetimeFigureOut">
              <a:rPr lang="es-CO" smtClean="0"/>
              <a:t>30/09/2024</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5229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26610" y="457200"/>
            <a:ext cx="4338773"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9054" y="987426"/>
            <a:ext cx="68103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6610" y="2057400"/>
            <a:ext cx="4338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DB8C9FD-BDD8-C046-BACD-2E8A448B6ECF}" type="datetimeFigureOut">
              <a:rPr lang="es-CO" smtClean="0"/>
              <a:t>30/09/2024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46598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26610" y="457200"/>
            <a:ext cx="4338773"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719054" y="987426"/>
            <a:ext cx="681031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6610" y="2057400"/>
            <a:ext cx="4338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DB8C9FD-BDD8-C046-BACD-2E8A448B6ECF}" type="datetimeFigureOut">
              <a:rPr lang="es-CO" smtClean="0"/>
              <a:t>30/09/2024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306465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4858" y="365126"/>
            <a:ext cx="1160276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24858" y="1825625"/>
            <a:ext cx="1160276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24858" y="6356351"/>
            <a:ext cx="3026807"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B8C9FD-BDD8-C046-BACD-2E8A448B6ECF}" type="datetimeFigureOut">
              <a:rPr lang="es-CO" smtClean="0"/>
              <a:t>30/09/2024</a:t>
            </a:fld>
            <a:endParaRPr lang="es-CO"/>
          </a:p>
        </p:txBody>
      </p:sp>
      <p:sp>
        <p:nvSpPr>
          <p:cNvPr id="5" name="Footer Placeholder 4"/>
          <p:cNvSpPr>
            <a:spLocks noGrp="1"/>
          </p:cNvSpPr>
          <p:nvPr>
            <p:ph type="ftr" sz="quarter" idx="3"/>
          </p:nvPr>
        </p:nvSpPr>
        <p:spPr>
          <a:xfrm>
            <a:off x="4456133" y="6356351"/>
            <a:ext cx="454021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p:cNvSpPr>
            <a:spLocks noGrp="1"/>
          </p:cNvSpPr>
          <p:nvPr>
            <p:ph type="sldNum" sz="quarter" idx="4"/>
          </p:nvPr>
        </p:nvSpPr>
        <p:spPr>
          <a:xfrm>
            <a:off x="9500810" y="6356351"/>
            <a:ext cx="302680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953478-64D4-D64C-8171-EBAD456B6A05}" type="slidenum">
              <a:rPr lang="es-CO" smtClean="0"/>
              <a:t>‹Nº›</a:t>
            </a:fld>
            <a:endParaRPr lang="es-CO"/>
          </a:p>
        </p:txBody>
      </p:sp>
    </p:spTree>
    <p:extLst>
      <p:ext uri="{BB962C8B-B14F-4D97-AF65-F5344CB8AC3E}">
        <p14:creationId xmlns:p14="http://schemas.microsoft.com/office/powerpoint/2010/main" val="2991806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3.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microsoft.com/office/2017/06/relationships/model3d" Target="../media/model3d1.glb"/></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microsoft.com/office/2017/06/relationships/model3d" Target="../media/model3d2.glb"/></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carolinatesauro.com/category/accesibilidad-web/"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7.jp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colegioamordediosburlada.blogspot.com/2014/06/3-educacion-infantil.html"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www.flickr.com/photos/wwworks/1384952210"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9.jp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pxhere.com/es/photo/1537075"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0.jp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www.pexels.com/photo/people-brasil-guys-avpaulista-109919/"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lacarabaenbicicleta.blogspot.com.es/2016/08/el-deporte.html"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pixabay.com/nl/vraagteken-vraag-reactie-1019983/"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delunahernanportafolio.blogspot.com/p/producciones-de-estudiantes.html"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pacurrios.blogspot.com/" TargetMode="Externa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UNIVERSIDAD DEL QUINDÍO</a:t>
            </a:r>
            <a:endParaRPr lang="es-CO"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4B20BE5C-83CE-D5F5-14FA-5A93ADB79655}"/>
              </a:ext>
            </a:extLst>
          </p:cNvPr>
          <p:cNvSpPr>
            <a:spLocks noGrp="1"/>
          </p:cNvSpPr>
          <p:nvPr>
            <p:ph idx="1"/>
          </p:nvPr>
        </p:nvSpPr>
        <p:spPr/>
        <p:txBody>
          <a:bodyPr>
            <a:normAutofit/>
          </a:bodyPr>
          <a:lstStyle/>
          <a:p>
            <a:pPr marL="0" indent="0">
              <a:buNone/>
            </a:pPr>
            <a:endParaRPr lang="es-MX" sz="3600" b="1" dirty="0"/>
          </a:p>
          <a:p>
            <a:pPr marL="0" indent="0" algn="ctr">
              <a:buNone/>
            </a:pPr>
            <a:r>
              <a:rPr lang="es-MX" dirty="0">
                <a:latin typeface="Arial" panose="020B0604020202020204" pitchFamily="34" charset="0"/>
                <a:cs typeface="Arial" panose="020B0604020202020204" pitchFamily="34" charset="0"/>
              </a:rPr>
              <a:t>Maestrante: Duvan Albeiro Alzate Acosta</a:t>
            </a:r>
          </a:p>
          <a:p>
            <a:pPr marL="0" indent="0" algn="ctr">
              <a:buNone/>
            </a:pPr>
            <a:endParaRPr lang="es-MX" dirty="0">
              <a:latin typeface="Arial" panose="020B0604020202020204" pitchFamily="34" charset="0"/>
              <a:cs typeface="Arial" panose="020B0604020202020204" pitchFamily="34" charset="0"/>
            </a:endParaRPr>
          </a:p>
          <a:p>
            <a:pPr marL="0" indent="0" algn="ctr">
              <a:buNone/>
            </a:pPr>
            <a:r>
              <a:rPr lang="es-MX" dirty="0">
                <a:latin typeface="Arial" panose="020B0604020202020204" pitchFamily="34" charset="0"/>
                <a:cs typeface="Arial" panose="020B0604020202020204" pitchFamily="34" charset="0"/>
              </a:rPr>
              <a:t>Maestría en Ciencias  de la Educación </a:t>
            </a:r>
          </a:p>
          <a:p>
            <a:pPr marL="0" indent="0" algn="ctr">
              <a:buNone/>
            </a:pPr>
            <a:r>
              <a:rPr lang="es-MX" dirty="0">
                <a:latin typeface="Arial" panose="020B0604020202020204" pitchFamily="34" charset="0"/>
                <a:cs typeface="Arial" panose="020B0604020202020204" pitchFamily="34" charset="0"/>
              </a:rPr>
              <a:t>Currículo, Didáctica de la Motricidad</a:t>
            </a:r>
          </a:p>
          <a:p>
            <a:pPr marL="0" indent="0" algn="ctr">
              <a:buNone/>
            </a:pPr>
            <a:endParaRPr lang="es-MX" dirty="0">
              <a:latin typeface="Arial" panose="020B0604020202020204" pitchFamily="34" charset="0"/>
              <a:cs typeface="Arial" panose="020B0604020202020204" pitchFamily="34" charset="0"/>
            </a:endParaRPr>
          </a:p>
          <a:p>
            <a:pPr marL="0" indent="0" algn="ctr">
              <a:buNone/>
            </a:pPr>
            <a:r>
              <a:rPr lang="es-MX" dirty="0">
                <a:latin typeface="Arial" panose="020B0604020202020204" pitchFamily="34" charset="0"/>
                <a:cs typeface="Arial" panose="020B0604020202020204" pitchFamily="34" charset="0"/>
              </a:rPr>
              <a:t>Octubre 2024</a:t>
            </a:r>
          </a:p>
          <a:p>
            <a:pPr marL="0" indent="0">
              <a:buNone/>
            </a:pPr>
            <a:r>
              <a:rPr lang="es-MX" sz="3200" dirty="0"/>
              <a:t> </a:t>
            </a:r>
            <a:endParaRPr lang="es-CO" sz="3200" dirty="0"/>
          </a:p>
        </p:txBody>
      </p:sp>
    </p:spTree>
    <p:extLst>
      <p:ext uri="{BB962C8B-B14F-4D97-AF65-F5344CB8AC3E}">
        <p14:creationId xmlns:p14="http://schemas.microsoft.com/office/powerpoint/2010/main" val="406022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Marco teórico </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9F1FA373-073C-3B5A-1810-14D8BE109E4F}"/>
              </a:ext>
            </a:extLst>
          </p:cNvPr>
          <p:cNvSpPr/>
          <p:nvPr/>
        </p:nvSpPr>
        <p:spPr>
          <a:xfrm>
            <a:off x="0" y="1956301"/>
            <a:ext cx="8756542" cy="1472699"/>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1. Pedagogía. 1.1 ¿Qué es la pedagogía? Enfoques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1.2 Qué es didáctica?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Métodos y estilos de enseñanza</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8" name="Rectángulo 7">
            <a:extLst>
              <a:ext uri="{FF2B5EF4-FFF2-40B4-BE49-F238E27FC236}">
                <a16:creationId xmlns:a16="http://schemas.microsoft.com/office/drawing/2014/main" id="{936EF31C-D86F-AA48-1FEC-8F823FA21CE4}"/>
              </a:ext>
            </a:extLst>
          </p:cNvPr>
          <p:cNvSpPr/>
          <p:nvPr/>
        </p:nvSpPr>
        <p:spPr>
          <a:xfrm>
            <a:off x="0" y="3564710"/>
            <a:ext cx="8756542" cy="1125415"/>
          </a:xfrm>
          <a:prstGeom prst="rect">
            <a:avLst/>
          </a:prstGeom>
          <a:gradFill rotWithShape="1">
            <a:gsLst>
              <a:gs pos="0">
                <a:srgbClr val="5B9BD5">
                  <a:tint val="100000"/>
                  <a:shade val="100000"/>
                  <a:satMod val="130000"/>
                </a:srgbClr>
              </a:gs>
              <a:gs pos="100000">
                <a:srgbClr val="5B9BD5">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2. Habilidades Sociales. 2.1 ¿Qué son las habilidades sociales? Tipos</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7E016151-AAA5-F138-25BF-5871B3B3FB4F}"/>
              </a:ext>
            </a:extLst>
          </p:cNvPr>
          <p:cNvSpPr/>
          <p:nvPr/>
        </p:nvSpPr>
        <p:spPr>
          <a:xfrm>
            <a:off x="0" y="4751538"/>
            <a:ext cx="8751999" cy="1228018"/>
          </a:xfrm>
          <a:prstGeom prst="rect">
            <a:avLst/>
          </a:prstGeom>
          <a:gradFill rotWithShape="1">
            <a:gsLst>
              <a:gs pos="0">
                <a:srgbClr val="A5A5A5">
                  <a:tint val="50000"/>
                  <a:satMod val="300000"/>
                </a:srgbClr>
              </a:gs>
              <a:gs pos="35000">
                <a:srgbClr val="A5A5A5">
                  <a:tint val="37000"/>
                  <a:satMod val="300000"/>
                </a:srgbClr>
              </a:gs>
              <a:gs pos="100000">
                <a:srgbClr val="A5A5A5">
                  <a:tint val="15000"/>
                  <a:satMod val="350000"/>
                </a:srgbClr>
              </a:gs>
            </a:gsLst>
            <a:lin ang="16200000" scaled="1"/>
          </a:gradFill>
          <a:ln w="9525" cap="flat" cmpd="sng" algn="ctr">
            <a:solidFill>
              <a:srgbClr val="A5A5A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3. Educación Física. 3.1 ¿Qué es la educación física? Beneficios en el ámbito educativo</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pic>
        <p:nvPicPr>
          <p:cNvPr id="16" name="Imagen 15" descr="07. Construyendo el Marco Teórico ⚛️| Cómo utilizar las fuentes de  información? - YouTube">
            <a:extLst>
              <a:ext uri="{FF2B5EF4-FFF2-40B4-BE49-F238E27FC236}">
                <a16:creationId xmlns:a16="http://schemas.microsoft.com/office/drawing/2014/main" id="{81B48DFC-934B-4D59-969C-BA08E3FF92CA}"/>
              </a:ext>
            </a:extLst>
          </p:cNvPr>
          <p:cNvPicPr>
            <a:picLocks noChangeAspect="1"/>
          </p:cNvPicPr>
          <p:nvPr/>
        </p:nvPicPr>
        <p:blipFill rotWithShape="1">
          <a:blip r:embed="rId14">
            <a:extLst>
              <a:ext uri="{28A0092B-C50C-407E-A947-70E740481C1C}">
                <a14:useLocalDpi xmlns:a14="http://schemas.microsoft.com/office/drawing/2010/main" val="0"/>
              </a:ext>
            </a:extLst>
          </a:blip>
          <a:srcRect l="13461" t="21937" r="3658"/>
          <a:stretch/>
        </p:blipFill>
        <p:spPr bwMode="auto">
          <a:xfrm>
            <a:off x="8975776" y="1970183"/>
            <a:ext cx="4042800" cy="40093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060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Marco teórico </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393BA6FC-DA79-6E2D-9ADB-E9872EFF4D8B}"/>
              </a:ext>
            </a:extLst>
          </p:cNvPr>
          <p:cNvSpPr/>
          <p:nvPr/>
        </p:nvSpPr>
        <p:spPr>
          <a:xfrm>
            <a:off x="114707" y="1780689"/>
            <a:ext cx="8393862" cy="4170281"/>
          </a:xfrm>
          <a:prstGeom prst="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4. Integración dinámica entre educación y sociedad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4.1 Integración de la pedagogía y las habilidades sociales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4.2 Relación entre la pedagogía y la educación física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4.3 Interacción entre habilidades sociales y educación física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4.4 Interacción dinámica entre la pedagogía, la educación física y las habilidades sociales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pic>
        <p:nvPicPr>
          <p:cNvPr id="8" name="Imagen 7" descr="Marco teórico que es | ¿Qué es?">
            <a:extLst>
              <a:ext uri="{FF2B5EF4-FFF2-40B4-BE49-F238E27FC236}">
                <a16:creationId xmlns:a16="http://schemas.microsoft.com/office/drawing/2014/main" id="{E9DC2E5B-1DF7-0648-BE4F-DA91BAC30C6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303772" y="2065287"/>
            <a:ext cx="3668309" cy="3593147"/>
          </a:xfrm>
          <a:prstGeom prst="rect">
            <a:avLst/>
          </a:prstGeom>
          <a:noFill/>
          <a:ln>
            <a:noFill/>
          </a:ln>
        </p:spPr>
      </p:pic>
    </p:spTree>
    <p:extLst>
      <p:ext uri="{BB962C8B-B14F-4D97-AF65-F5344CB8AC3E}">
        <p14:creationId xmlns:p14="http://schemas.microsoft.com/office/powerpoint/2010/main" val="172189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Marco teórico </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E495547F-0C03-E608-2010-BA5F657D050B}"/>
              </a:ext>
            </a:extLst>
          </p:cNvPr>
          <p:cNvSpPr/>
          <p:nvPr/>
        </p:nvSpPr>
        <p:spPr>
          <a:xfrm>
            <a:off x="78184" y="1741495"/>
            <a:ext cx="7113030" cy="1472699"/>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1. Pedagogía </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(Araneda Valdés, 2005)</a:t>
            </a:r>
            <a:r>
              <a:rPr kumimoji="0" lang="es-CO" sz="2400" b="1" i="1"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CO"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1.2 Didáctica (Navarra, 2011)</a:t>
            </a:r>
            <a:r>
              <a:rPr kumimoji="0" lang="es-CO" sz="2400" b="1" i="1"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s-CO" sz="2400" b="0" i="0" u="none" strike="noStrike" kern="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8" name="Rectángulo 7">
            <a:extLst>
              <a:ext uri="{FF2B5EF4-FFF2-40B4-BE49-F238E27FC236}">
                <a16:creationId xmlns:a16="http://schemas.microsoft.com/office/drawing/2014/main" id="{4D892CD3-6F32-8AB0-F2B4-A03EC4DD7C62}"/>
              </a:ext>
            </a:extLst>
          </p:cNvPr>
          <p:cNvSpPr/>
          <p:nvPr/>
        </p:nvSpPr>
        <p:spPr>
          <a:xfrm>
            <a:off x="95768" y="3390496"/>
            <a:ext cx="7095446" cy="1125415"/>
          </a:xfrm>
          <a:prstGeom prst="rect">
            <a:avLst/>
          </a:prstGeom>
          <a:gradFill rotWithShape="1">
            <a:gsLst>
              <a:gs pos="0">
                <a:srgbClr val="5B9BD5">
                  <a:tint val="100000"/>
                  <a:shade val="100000"/>
                  <a:satMod val="130000"/>
                </a:srgbClr>
              </a:gs>
              <a:gs pos="100000">
                <a:srgbClr val="5B9BD5">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2. Habilidades Sociales.</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 (Roca, 2014</a:t>
            </a: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a:t>
            </a:r>
            <a:endParaRPr kumimoji="0" lang="es-CO" sz="18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65A3E245-B71E-ADB2-3F92-D0F64CC51D00}"/>
              </a:ext>
            </a:extLst>
          </p:cNvPr>
          <p:cNvSpPr/>
          <p:nvPr/>
        </p:nvSpPr>
        <p:spPr>
          <a:xfrm>
            <a:off x="77391" y="4739253"/>
            <a:ext cx="7113030" cy="1228018"/>
          </a:xfrm>
          <a:prstGeom prst="rect">
            <a:avLst/>
          </a:prstGeom>
          <a:gradFill rotWithShape="1">
            <a:gsLst>
              <a:gs pos="0">
                <a:srgbClr val="A5A5A5">
                  <a:tint val="50000"/>
                  <a:satMod val="300000"/>
                </a:srgbClr>
              </a:gs>
              <a:gs pos="35000">
                <a:srgbClr val="A5A5A5">
                  <a:tint val="37000"/>
                  <a:satMod val="300000"/>
                </a:srgbClr>
              </a:gs>
              <a:gs pos="100000">
                <a:srgbClr val="A5A5A5">
                  <a:tint val="15000"/>
                  <a:satMod val="350000"/>
                </a:srgbClr>
              </a:gs>
            </a:gsLst>
            <a:lin ang="16200000" scaled="1"/>
          </a:gradFill>
          <a:ln w="9525" cap="flat" cmpd="sng" algn="ctr">
            <a:solidFill>
              <a:srgbClr val="A5A5A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3. Educación Física. (</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Rivera Cerquera, 2017)</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16" name="Rectángulo 15">
            <a:extLst>
              <a:ext uri="{FF2B5EF4-FFF2-40B4-BE49-F238E27FC236}">
                <a16:creationId xmlns:a16="http://schemas.microsoft.com/office/drawing/2014/main" id="{90404C51-9AD2-6583-D5CA-3F4C75FFF4B9}"/>
              </a:ext>
            </a:extLst>
          </p:cNvPr>
          <p:cNvSpPr/>
          <p:nvPr/>
        </p:nvSpPr>
        <p:spPr>
          <a:xfrm>
            <a:off x="7425723" y="1778813"/>
            <a:ext cx="5719910" cy="4188457"/>
          </a:xfrm>
          <a:prstGeom prst="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8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Capitulo 4. </a:t>
            </a:r>
            <a:r>
              <a:rPr kumimoji="0" lang="es-MX" sz="2400" b="0" i="0" u="none" strike="noStrike" kern="0" cap="none" spc="0" normalizeH="0" baseline="0" noProof="0" dirty="0">
                <a:ln>
                  <a:noFill/>
                </a:ln>
                <a:solidFill>
                  <a:srgbClr val="222222"/>
                </a:solidFill>
                <a:effectLst/>
                <a:uLnTx/>
                <a:uFillTx/>
                <a:latin typeface="Arial" panose="020B0604020202020204" pitchFamily="34" charset="0"/>
                <a:ea typeface="Arial" panose="020B0604020202020204" pitchFamily="34" charset="0"/>
                <a:cs typeface="+mn-cs"/>
                <a:sym typeface="Arial"/>
              </a:rPr>
              <a:t>(Rodríguez, 2007)</a:t>
            </a: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4.1 </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(Luis, 2020)</a:t>
            </a:r>
            <a:endParaRPr kumimoji="0" lang="es-CO"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4.2 (Vargas, 2018)</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4.3 </a:t>
            </a:r>
            <a:r>
              <a:rPr kumimoji="0" lang="es-MX" sz="2400" b="0" i="0" u="none" strike="noStrike" kern="0" cap="none" spc="0" normalizeH="0" baseline="0" noProof="0" dirty="0">
                <a:ln>
                  <a:noFill/>
                </a:ln>
                <a:solidFill>
                  <a:srgbClr val="0D0D0D"/>
                </a:solidFill>
                <a:effectLst/>
                <a:uLnTx/>
                <a:uFillTx/>
                <a:latin typeface="Arial" panose="020B0604020202020204" pitchFamily="34" charset="0"/>
                <a:ea typeface="Arial" panose="020B0604020202020204" pitchFamily="34" charset="0"/>
                <a:cs typeface="+mn-cs"/>
                <a:sym typeface="Arial"/>
              </a:rPr>
              <a:t>(Carbonell Ventura, </a:t>
            </a:r>
            <a:r>
              <a:rPr kumimoji="0" lang="es-MX" sz="2400" b="0" i="0" u="none" strike="noStrike" kern="0" cap="none" spc="0" normalizeH="0" baseline="0" noProof="0" dirty="0" err="1">
                <a:ln>
                  <a:noFill/>
                </a:ln>
                <a:solidFill>
                  <a:srgbClr val="0D0D0D"/>
                </a:solidFill>
                <a:effectLst/>
                <a:uLnTx/>
                <a:uFillTx/>
                <a:latin typeface="Arial" panose="020B0604020202020204" pitchFamily="34" charset="0"/>
                <a:ea typeface="Arial" panose="020B0604020202020204" pitchFamily="34" charset="0"/>
                <a:cs typeface="+mn-cs"/>
                <a:sym typeface="Arial"/>
              </a:rPr>
              <a:t>Antoñanzas</a:t>
            </a:r>
            <a:r>
              <a:rPr kumimoji="0" lang="es-MX" sz="2400" b="0" i="0" u="none" strike="noStrike" kern="0" cap="none" spc="0" normalizeH="0" baseline="0" noProof="0" dirty="0">
                <a:ln>
                  <a:noFill/>
                </a:ln>
                <a:solidFill>
                  <a:srgbClr val="0D0D0D"/>
                </a:solidFill>
                <a:effectLst/>
                <a:uLnTx/>
                <a:uFillTx/>
                <a:latin typeface="Arial" panose="020B0604020202020204" pitchFamily="34" charset="0"/>
                <a:ea typeface="Arial" panose="020B0604020202020204" pitchFamily="34" charset="0"/>
                <a:cs typeface="+mn-cs"/>
                <a:sym typeface="Arial"/>
              </a:rPr>
              <a:t> Laborda, &amp; Lope Álvarez, 2018)</a:t>
            </a: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4.4 (</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sym typeface="Arial"/>
              </a:rPr>
              <a:t>Bello Alonso, 2019)</a:t>
            </a: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Tree>
    <p:extLst>
      <p:ext uri="{BB962C8B-B14F-4D97-AF65-F5344CB8AC3E}">
        <p14:creationId xmlns:p14="http://schemas.microsoft.com/office/powerpoint/2010/main" val="3691901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t>Metodología </a:t>
            </a:r>
            <a:endParaRPr lang="es-CO" dirty="0"/>
          </a:p>
        </p:txBody>
      </p:sp>
      <p:sp>
        <p:nvSpPr>
          <p:cNvPr id="6" name="Google Shape;142;p27">
            <a:extLst>
              <a:ext uri="{FF2B5EF4-FFF2-40B4-BE49-F238E27FC236}">
                <a16:creationId xmlns:a16="http://schemas.microsoft.com/office/drawing/2014/main" id="{E4D6F2E4-D074-EF9D-6D09-F35F52513871}"/>
              </a:ext>
            </a:extLst>
          </p:cNvPr>
          <p:cNvSpPr txBox="1">
            <a:spLocks/>
          </p:cNvSpPr>
          <p:nvPr/>
        </p:nvSpPr>
        <p:spPr>
          <a:xfrm>
            <a:off x="102699" y="1780689"/>
            <a:ext cx="7878928" cy="3998623"/>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666666"/>
                </a:solidFill>
                <a:effectLst/>
                <a:uLnTx/>
                <a:uFillTx/>
                <a:latin typeface="Arial"/>
                <a:ea typeface="Arial"/>
                <a:cs typeface="Arial"/>
                <a:sym typeface="Arial"/>
              </a:rPr>
              <a:t>1. </a:t>
            </a:r>
            <a:r>
              <a:rPr kumimoji="0" lang="es-MX" sz="3200" b="1" i="0" u="none" strike="noStrike" kern="0" cap="none" spc="0" normalizeH="0" baseline="0" noProof="0" dirty="0">
                <a:ln>
                  <a:noFill/>
                </a:ln>
                <a:solidFill>
                  <a:schemeClr val="bg1">
                    <a:lumMod val="50000"/>
                  </a:schemeClr>
                </a:solidFill>
                <a:effectLst/>
                <a:uLnTx/>
                <a:uFillTx/>
                <a:latin typeface="Arial"/>
                <a:ea typeface="Arial"/>
                <a:cs typeface="Arial"/>
                <a:sym typeface="Arial"/>
              </a:rPr>
              <a:t>Enfoque de investigación</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Cualitativo (Sampieri, 2018)</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Ideal para comprender las dinámicas sociales y las habilidades interpersonales desarrolladas en este entorno.</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44546A"/>
                </a:solidFill>
                <a:effectLst/>
                <a:uLnTx/>
                <a:uFillTx/>
                <a:latin typeface="Arial"/>
                <a:ea typeface="Arial"/>
                <a:cs typeface="Arial"/>
                <a:sym typeface="Arial"/>
              </a:rPr>
              <a:t>2. Comprensión más completa de las interacciones sociales (Daza, 2018)</a:t>
            </a:r>
          </a:p>
        </p:txBody>
      </p:sp>
      <mc:AlternateContent xmlns:mc="http://schemas.openxmlformats.org/markup-compatibility/2006">
        <mc:Choice xmlns:am3d="http://schemas.microsoft.com/office/drawing/2017/model3d" Requires="am3d">
          <p:graphicFrame>
            <p:nvGraphicFramePr>
              <p:cNvPr id="8" name="Modelo 3D 7" descr="Libros">
                <a:extLst>
                  <a:ext uri="{FF2B5EF4-FFF2-40B4-BE49-F238E27FC236}">
                    <a16:creationId xmlns:a16="http://schemas.microsoft.com/office/drawing/2014/main" id="{31357E39-AE07-5C4F-93B9-5F7E3A4F2320}"/>
                  </a:ext>
                </a:extLst>
              </p:cNvPr>
              <p:cNvGraphicFramePr>
                <a:graphicFrameLocks noChangeAspect="1"/>
              </p:cNvGraphicFramePr>
              <p:nvPr>
                <p:extLst>
                  <p:ext uri="{D42A27DB-BD31-4B8C-83A1-F6EECF244321}">
                    <p14:modId xmlns:p14="http://schemas.microsoft.com/office/powerpoint/2010/main" val="3360719121"/>
                  </p:ext>
                </p:extLst>
              </p:nvPr>
            </p:nvGraphicFramePr>
            <p:xfrm>
              <a:off x="8570058" y="2217964"/>
              <a:ext cx="4221753" cy="3183395"/>
            </p:xfrm>
            <a:graphic>
              <a:graphicData uri="http://schemas.microsoft.com/office/drawing/2017/model3d">
                <am3d:model3d r:embed="rId14">
                  <am3d:spPr>
                    <a:xfrm>
                      <a:off x="0" y="0"/>
                      <a:ext cx="4221753" cy="3183395"/>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320903" ay="488806" az="45605"/>
                    <am3d:postTrans dx="0" dy="0" dz="0"/>
                  </am3d:trans>
                  <am3d:raster rName="Office3DRenderer" rVer="16.0.8326">
                    <am3d:blip r:embed="rId15"/>
                  </am3d:raster>
                  <am3d:objViewport viewportSz="63284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elo 3D 7" descr="Libros">
                <a:extLst>
                  <a:ext uri="{FF2B5EF4-FFF2-40B4-BE49-F238E27FC236}">
                    <a16:creationId xmlns:a16="http://schemas.microsoft.com/office/drawing/2014/main" id="{31357E39-AE07-5C4F-93B9-5F7E3A4F2320}"/>
                  </a:ext>
                </a:extLst>
              </p:cNvPr>
              <p:cNvPicPr>
                <a:picLocks noGrp="1" noRot="1" noChangeAspect="1" noMove="1" noResize="1" noEditPoints="1" noAdjustHandles="1" noChangeArrowheads="1" noChangeShapeType="1" noCrop="1"/>
              </p:cNvPicPr>
              <p:nvPr/>
            </p:nvPicPr>
            <p:blipFill>
              <a:blip r:embed="rId15"/>
              <a:stretch>
                <a:fillRect/>
              </a:stretch>
            </p:blipFill>
            <p:spPr>
              <a:xfrm>
                <a:off x="8570058" y="2217964"/>
                <a:ext cx="4221753" cy="3183395"/>
              </a:xfrm>
              <a:prstGeom prst="rect">
                <a:avLst/>
              </a:prstGeom>
            </p:spPr>
          </p:pic>
        </mc:Fallback>
      </mc:AlternateContent>
    </p:spTree>
    <p:extLst>
      <p:ext uri="{BB962C8B-B14F-4D97-AF65-F5344CB8AC3E}">
        <p14:creationId xmlns:p14="http://schemas.microsoft.com/office/powerpoint/2010/main" val="7803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Metodología </a:t>
            </a:r>
            <a:endParaRPr lang="es-CO" dirty="0">
              <a:latin typeface="Arial" panose="020B0604020202020204" pitchFamily="34" charset="0"/>
              <a:cs typeface="Arial" panose="020B0604020202020204" pitchFamily="34" charset="0"/>
            </a:endParaRPr>
          </a:p>
        </p:txBody>
      </p:sp>
      <p:sp>
        <p:nvSpPr>
          <p:cNvPr id="6" name="Google Shape;142;p27">
            <a:extLst>
              <a:ext uri="{FF2B5EF4-FFF2-40B4-BE49-F238E27FC236}">
                <a16:creationId xmlns:a16="http://schemas.microsoft.com/office/drawing/2014/main" id="{CB966A53-729C-A6B1-828F-309F7FCEE0DC}"/>
              </a:ext>
            </a:extLst>
          </p:cNvPr>
          <p:cNvSpPr txBox="1">
            <a:spLocks/>
          </p:cNvSpPr>
          <p:nvPr/>
        </p:nvSpPr>
        <p:spPr>
          <a:xfrm>
            <a:off x="75081" y="1741495"/>
            <a:ext cx="8727956" cy="4209475"/>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44546A"/>
                </a:solidFill>
                <a:effectLst/>
                <a:uLnTx/>
                <a:uFillTx/>
                <a:latin typeface="Arial"/>
                <a:ea typeface="Arial"/>
                <a:cs typeface="Arial"/>
                <a:sym typeface="Arial"/>
              </a:rPr>
              <a:t>2. Tipo de investigación </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0" i="0" u="none" strike="noStrike" kern="0" cap="none" spc="0" normalizeH="0" baseline="0" noProof="0" dirty="0">
              <a:ln>
                <a:noFill/>
              </a:ln>
              <a:solidFill>
                <a:srgbClr val="44546A"/>
              </a:solidFill>
              <a:effectLst/>
              <a:uLnTx/>
              <a:uFillTx/>
              <a:latin typeface="Arial"/>
              <a:cs typeface="Calibri"/>
              <a:sym typeface="Calibri"/>
            </a:endParaRP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err="1">
                <a:ln>
                  <a:noFill/>
                </a:ln>
                <a:solidFill>
                  <a:srgbClr val="44546A"/>
                </a:solidFill>
                <a:effectLst/>
                <a:uLnTx/>
                <a:uFillTx/>
                <a:latin typeface="Arial"/>
                <a:cs typeface="Calibri"/>
                <a:sym typeface="Calibri"/>
              </a:rPr>
              <a:t>Microetnografía</a:t>
            </a:r>
            <a:r>
              <a:rPr kumimoji="0" lang="es-MX" sz="3200" b="1" i="0" u="none" strike="noStrike" kern="0" cap="none" spc="0" normalizeH="0" baseline="0" noProof="0" dirty="0">
                <a:ln>
                  <a:noFill/>
                </a:ln>
                <a:solidFill>
                  <a:srgbClr val="44546A"/>
                </a:solidFill>
                <a:effectLst/>
                <a:uLnTx/>
                <a:uFillTx/>
                <a:latin typeface="Arial"/>
                <a:cs typeface="Calibri"/>
                <a:sym typeface="Calibri"/>
              </a:rPr>
              <a:t> de la Educación</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0" i="0" u="none" strike="noStrike" kern="0" cap="none" spc="0" normalizeH="0" baseline="0" noProof="0" dirty="0">
                <a:ln>
                  <a:noFill/>
                </a:ln>
                <a:solidFill>
                  <a:srgbClr val="44546A"/>
                </a:solidFill>
                <a:effectLst/>
                <a:uLnTx/>
                <a:uFillTx/>
                <a:latin typeface="Arial"/>
                <a:cs typeface="Calibri"/>
                <a:sym typeface="Calibri"/>
              </a:rPr>
              <a:t>permite observar y analizar las interacciones sociales de los estudiantes y cómo interactúan entre ellos y con sus profesores.</a:t>
            </a:r>
            <a:endParaRPr kumimoji="0" lang="es-MX" sz="3200" b="0" i="0" u="none" strike="noStrike" kern="0" cap="none" spc="0" normalizeH="0" baseline="0" noProof="0" dirty="0">
              <a:ln>
                <a:noFill/>
              </a:ln>
              <a:solidFill>
                <a:srgbClr val="44546A"/>
              </a:solidFill>
              <a:effectLst/>
              <a:uLnTx/>
              <a:uFillTx/>
              <a:latin typeface="Arial"/>
              <a:ea typeface="Arial"/>
              <a:cs typeface="Arial"/>
              <a:sym typeface="Arial"/>
            </a:endParaRPr>
          </a:p>
        </p:txBody>
      </p:sp>
      <mc:AlternateContent xmlns:mc="http://schemas.openxmlformats.org/markup-compatibility/2006">
        <mc:Choice xmlns:am3d="http://schemas.microsoft.com/office/drawing/2017/model3d" Requires="am3d">
          <p:graphicFrame>
            <p:nvGraphicFramePr>
              <p:cNvPr id="8" name="Modelo 3D 7" descr="Grupo">
                <a:extLst>
                  <a:ext uri="{FF2B5EF4-FFF2-40B4-BE49-F238E27FC236}">
                    <a16:creationId xmlns:a16="http://schemas.microsoft.com/office/drawing/2014/main" id="{D8DECE5A-60A0-DDCA-2365-7504F783920B}"/>
                  </a:ext>
                </a:extLst>
              </p:cNvPr>
              <p:cNvGraphicFramePr>
                <a:graphicFrameLocks noChangeAspect="1"/>
              </p:cNvGraphicFramePr>
              <p:nvPr>
                <p:extLst>
                  <p:ext uri="{D42A27DB-BD31-4B8C-83A1-F6EECF244321}">
                    <p14:modId xmlns:p14="http://schemas.microsoft.com/office/powerpoint/2010/main" val="3581196822"/>
                  </p:ext>
                </p:extLst>
              </p:nvPr>
            </p:nvGraphicFramePr>
            <p:xfrm>
              <a:off x="9283485" y="1983783"/>
              <a:ext cx="3858598" cy="3850881"/>
            </p:xfrm>
            <a:graphic>
              <a:graphicData uri="http://schemas.microsoft.com/office/drawing/2017/model3d">
                <am3d:model3d r:embed="rId14">
                  <am3d:spPr>
                    <a:xfrm>
                      <a:off x="0" y="0"/>
                      <a:ext cx="3858598" cy="3850881"/>
                    </a:xfrm>
                    <a:prstGeom prst="rect">
                      <a:avLst/>
                    </a:prstGeom>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x="8700000" ay="-1800000" az="-9600000"/>
                    <am3d:postTrans dx="0" dy="0" dz="0"/>
                  </am3d:trans>
                  <am3d:raster rName="Office3DRenderer" rVer="16.0.8326">
                    <am3d:blip r:embed="rId15"/>
                  </am3d:raster>
                  <am3d:objViewport viewportSz="54985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elo 3D 7" descr="Grupo">
                <a:extLst>
                  <a:ext uri="{FF2B5EF4-FFF2-40B4-BE49-F238E27FC236}">
                    <a16:creationId xmlns:a16="http://schemas.microsoft.com/office/drawing/2014/main" id="{D8DECE5A-60A0-DDCA-2365-7504F783920B}"/>
                  </a:ext>
                </a:extLst>
              </p:cNvPr>
              <p:cNvPicPr>
                <a:picLocks noGrp="1" noRot="1" noChangeAspect="1" noMove="1" noResize="1" noEditPoints="1" noAdjustHandles="1" noChangeArrowheads="1" noChangeShapeType="1" noCrop="1"/>
              </p:cNvPicPr>
              <p:nvPr/>
            </p:nvPicPr>
            <p:blipFill>
              <a:blip r:embed="rId15"/>
              <a:stretch>
                <a:fillRect/>
              </a:stretch>
            </p:blipFill>
            <p:spPr>
              <a:xfrm>
                <a:off x="9283485" y="1983783"/>
                <a:ext cx="3858598" cy="3850881"/>
              </a:xfrm>
              <a:prstGeom prst="rect">
                <a:avLst/>
              </a:prstGeom>
            </p:spPr>
          </p:pic>
        </mc:Fallback>
      </mc:AlternateContent>
    </p:spTree>
    <p:extLst>
      <p:ext uri="{BB962C8B-B14F-4D97-AF65-F5344CB8AC3E}">
        <p14:creationId xmlns:p14="http://schemas.microsoft.com/office/powerpoint/2010/main" val="1146215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t>Metodología </a:t>
            </a:r>
            <a:endParaRPr lang="es-CO" dirty="0"/>
          </a:p>
        </p:txBody>
      </p:sp>
      <p:pic>
        <p:nvPicPr>
          <p:cNvPr id="6" name="Picture 2" descr="Diseños de la Investigación Cualitativa | Flowchart">
            <a:extLst>
              <a:ext uri="{FF2B5EF4-FFF2-40B4-BE49-F238E27FC236}">
                <a16:creationId xmlns:a16="http://schemas.microsoft.com/office/drawing/2014/main" id="{57BFB651-4740-1040-4E14-763A2E45EC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07265" y="2592786"/>
            <a:ext cx="4552122" cy="340512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42;p27">
            <a:extLst>
              <a:ext uri="{FF2B5EF4-FFF2-40B4-BE49-F238E27FC236}">
                <a16:creationId xmlns:a16="http://schemas.microsoft.com/office/drawing/2014/main" id="{E8C43034-7127-95F8-F67D-02E7CCE62804}"/>
              </a:ext>
            </a:extLst>
          </p:cNvPr>
          <p:cNvSpPr txBox="1">
            <a:spLocks/>
          </p:cNvSpPr>
          <p:nvPr/>
        </p:nvSpPr>
        <p:spPr>
          <a:xfrm>
            <a:off x="393088" y="1892384"/>
            <a:ext cx="7387061" cy="3856892"/>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44546A"/>
                </a:solidFill>
                <a:effectLst/>
                <a:uLnTx/>
                <a:uFillTx/>
                <a:latin typeface="Arial"/>
                <a:ea typeface="Arial"/>
                <a:cs typeface="Arial"/>
                <a:sym typeface="Arial"/>
              </a:rPr>
              <a:t>3. Diseño de investigación </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0" i="0" u="none" strike="noStrike" kern="0" cap="none" spc="0" normalizeH="0" baseline="0" noProof="0" dirty="0">
              <a:ln>
                <a:noFill/>
              </a:ln>
              <a:solidFill>
                <a:srgbClr val="44546A"/>
              </a:solidFill>
              <a:effectLst/>
              <a:uLnTx/>
              <a:uFillTx/>
              <a:latin typeface="Arial"/>
              <a:cs typeface="Calibri"/>
              <a:sym typeface="Calibri"/>
            </a:endParaRP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Permisos padres o tutores de los estudiantes</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Revisión de la literatura académica</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Recopilación de datos</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Análisis de la información</a:t>
            </a:r>
          </a:p>
        </p:txBody>
      </p:sp>
    </p:spTree>
    <p:extLst>
      <p:ext uri="{BB962C8B-B14F-4D97-AF65-F5344CB8AC3E}">
        <p14:creationId xmlns:p14="http://schemas.microsoft.com/office/powerpoint/2010/main" val="374723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Metodología </a:t>
            </a:r>
            <a:endParaRPr lang="es-CO" dirty="0">
              <a:latin typeface="Arial" panose="020B0604020202020204" pitchFamily="34" charset="0"/>
              <a:cs typeface="Arial" panose="020B0604020202020204" pitchFamily="34" charset="0"/>
            </a:endParaRPr>
          </a:p>
        </p:txBody>
      </p:sp>
      <p:sp>
        <p:nvSpPr>
          <p:cNvPr id="6" name="Google Shape;142;p27">
            <a:extLst>
              <a:ext uri="{FF2B5EF4-FFF2-40B4-BE49-F238E27FC236}">
                <a16:creationId xmlns:a16="http://schemas.microsoft.com/office/drawing/2014/main" id="{68515C68-97A7-33B1-914C-EA76DE6BD1FC}"/>
              </a:ext>
            </a:extLst>
          </p:cNvPr>
          <p:cNvSpPr txBox="1">
            <a:spLocks/>
          </p:cNvSpPr>
          <p:nvPr/>
        </p:nvSpPr>
        <p:spPr>
          <a:xfrm>
            <a:off x="223831" y="1821428"/>
            <a:ext cx="5802923" cy="3636157"/>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666666"/>
                </a:solidFill>
                <a:effectLst/>
                <a:uLnTx/>
                <a:uFillTx/>
                <a:latin typeface="Arial"/>
                <a:ea typeface="Arial"/>
                <a:cs typeface="Arial"/>
                <a:sym typeface="Arial"/>
              </a:rPr>
              <a:t>4. Población </a:t>
            </a:r>
            <a:endParaRPr kumimoji="0" lang="es-MX" sz="3200" b="1" i="0" u="none" strike="noStrike" kern="0" cap="none" spc="0" normalizeH="0" baseline="0" noProof="0" dirty="0">
              <a:ln>
                <a:noFill/>
              </a:ln>
              <a:solidFill>
                <a:srgbClr val="000000"/>
              </a:solidFill>
              <a:effectLst/>
              <a:uLnTx/>
              <a:uFillTx/>
              <a:latin typeface="Arial"/>
              <a:cs typeface="Calibri"/>
              <a:sym typeface="Calibri"/>
            </a:endParaRP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2400" b="0" i="0" u="none" strike="noStrike" kern="0" cap="none" spc="0" normalizeH="0" baseline="0" noProof="0" dirty="0">
              <a:ln>
                <a:noFill/>
              </a:ln>
              <a:solidFill>
                <a:srgbClr val="44546A"/>
              </a:solidFill>
              <a:effectLst/>
              <a:uLnTx/>
              <a:uFillTx/>
              <a:latin typeface="Arial"/>
              <a:cs typeface="Calibri"/>
              <a:sym typeface="Calibri"/>
            </a:endParaRP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2000" b="0" i="0" u="none" strike="noStrike" kern="0" cap="none" spc="0" normalizeH="0" baseline="0" noProof="0" dirty="0">
              <a:ln>
                <a:noFill/>
              </a:ln>
              <a:solidFill>
                <a:srgbClr val="666666"/>
              </a:solidFill>
              <a:effectLst/>
              <a:uLnTx/>
              <a:uFillTx/>
              <a:latin typeface="Arial"/>
              <a:ea typeface="Arial"/>
              <a:cs typeface="Arial"/>
              <a:sym typeface="Arial"/>
            </a:endParaRPr>
          </a:p>
        </p:txBody>
      </p:sp>
      <p:sp>
        <p:nvSpPr>
          <p:cNvPr id="8" name="Rectángulo 7">
            <a:extLst>
              <a:ext uri="{FF2B5EF4-FFF2-40B4-BE49-F238E27FC236}">
                <a16:creationId xmlns:a16="http://schemas.microsoft.com/office/drawing/2014/main" id="{4726D5D1-27C9-095E-2249-CD1F254AAE4E}"/>
              </a:ext>
            </a:extLst>
          </p:cNvPr>
          <p:cNvSpPr/>
          <p:nvPr/>
        </p:nvSpPr>
        <p:spPr>
          <a:xfrm>
            <a:off x="192153" y="2664562"/>
            <a:ext cx="2852940" cy="1457816"/>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33 Estudiantes grado 9° </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3E0B0B79-FE63-84A3-D1AE-339D4A4FB7F1}"/>
              </a:ext>
            </a:extLst>
          </p:cNvPr>
          <p:cNvSpPr/>
          <p:nvPr/>
        </p:nvSpPr>
        <p:spPr>
          <a:xfrm>
            <a:off x="132620" y="4731627"/>
            <a:ext cx="2897260" cy="1114655"/>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2 Profesores de Educación Física</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16" name="Rectángulo 15">
            <a:extLst>
              <a:ext uri="{FF2B5EF4-FFF2-40B4-BE49-F238E27FC236}">
                <a16:creationId xmlns:a16="http://schemas.microsoft.com/office/drawing/2014/main" id="{F067E458-756E-7B88-068C-1BB7C39063E5}"/>
              </a:ext>
            </a:extLst>
          </p:cNvPr>
          <p:cNvSpPr/>
          <p:nvPr/>
        </p:nvSpPr>
        <p:spPr>
          <a:xfrm>
            <a:off x="5710475" y="2439717"/>
            <a:ext cx="2923834" cy="1348153"/>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Edades12 a 13 años </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19" name="Rectángulo 18">
            <a:extLst>
              <a:ext uri="{FF2B5EF4-FFF2-40B4-BE49-F238E27FC236}">
                <a16:creationId xmlns:a16="http://schemas.microsoft.com/office/drawing/2014/main" id="{734D7DDF-83C1-10F3-6F98-496EAE31CA07}"/>
              </a:ext>
            </a:extLst>
          </p:cNvPr>
          <p:cNvSpPr/>
          <p:nvPr/>
        </p:nvSpPr>
        <p:spPr>
          <a:xfrm>
            <a:off x="5764781" y="4601376"/>
            <a:ext cx="2923833" cy="1269848"/>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Grupo específico 5 Estudiantes</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
        <p:nvSpPr>
          <p:cNvPr id="20" name="Elipse 19">
            <a:extLst>
              <a:ext uri="{FF2B5EF4-FFF2-40B4-BE49-F238E27FC236}">
                <a16:creationId xmlns:a16="http://schemas.microsoft.com/office/drawing/2014/main" id="{877FA94B-762B-DB65-02C8-14425716B7F7}"/>
              </a:ext>
            </a:extLst>
          </p:cNvPr>
          <p:cNvSpPr/>
          <p:nvPr/>
        </p:nvSpPr>
        <p:spPr>
          <a:xfrm>
            <a:off x="3218586" y="3639506"/>
            <a:ext cx="2458556" cy="1659530"/>
          </a:xfrm>
          <a:prstGeom prst="ellipse">
            <a:avLst/>
          </a:prstGeom>
          <a:gradFill rotWithShape="1">
            <a:gsLst>
              <a:gs pos="0">
                <a:srgbClr val="5B9BD5">
                  <a:tint val="100000"/>
                  <a:shade val="100000"/>
                  <a:satMod val="130000"/>
                </a:srgbClr>
              </a:gs>
              <a:gs pos="100000">
                <a:srgbClr val="5B9BD5">
                  <a:tint val="50000"/>
                  <a:shade val="100000"/>
                  <a:satMod val="350000"/>
                </a:srgbClr>
              </a:gs>
            </a:gsLst>
            <a:lin ang="16200000" scaled="0"/>
          </a:gradFill>
          <a:ln w="9525" cap="flat" cmpd="sng" algn="ctr">
            <a:solidFill>
              <a:srgbClr val="5B9BD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Análisis detallado</a:t>
            </a:r>
            <a:endParaRPr kumimoji="0" lang="es-CO"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pic>
        <p:nvPicPr>
          <p:cNvPr id="21" name="Picture 4">
            <a:extLst>
              <a:ext uri="{FF2B5EF4-FFF2-40B4-BE49-F238E27FC236}">
                <a16:creationId xmlns:a16="http://schemas.microsoft.com/office/drawing/2014/main" id="{58276567-EE95-2E30-9ADC-FF74C7498B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6230" y="2293760"/>
            <a:ext cx="4399098" cy="357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629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Metodología </a:t>
            </a:r>
            <a:endParaRPr lang="es-CO" dirty="0">
              <a:latin typeface="Arial" panose="020B0604020202020204" pitchFamily="34" charset="0"/>
              <a:cs typeface="Arial" panose="020B0604020202020204" pitchFamily="34" charset="0"/>
            </a:endParaRPr>
          </a:p>
        </p:txBody>
      </p:sp>
      <p:sp>
        <p:nvSpPr>
          <p:cNvPr id="6" name="Elipse 5">
            <a:extLst>
              <a:ext uri="{FF2B5EF4-FFF2-40B4-BE49-F238E27FC236}">
                <a16:creationId xmlns:a16="http://schemas.microsoft.com/office/drawing/2014/main" id="{9FDE94E4-2396-895F-9922-11D6BE7B1EEF}"/>
              </a:ext>
            </a:extLst>
          </p:cNvPr>
          <p:cNvSpPr/>
          <p:nvPr/>
        </p:nvSpPr>
        <p:spPr>
          <a:xfrm>
            <a:off x="192152" y="1980512"/>
            <a:ext cx="4286858" cy="3054271"/>
          </a:xfrm>
          <a:prstGeom prst="ellipse">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0" anchor="ctr"/>
          <a:lstStyle/>
          <a:p>
            <a:pPr marL="13970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dirty="0">
                <a:ln>
                  <a:noFill/>
                </a:ln>
                <a:solidFill>
                  <a:srgbClr val="44546A"/>
                </a:solidFill>
                <a:effectLst/>
                <a:uLnTx/>
                <a:uFillTx/>
                <a:latin typeface="Arial"/>
                <a:ea typeface="+mn-ea"/>
                <a:cs typeface="+mn-cs"/>
                <a:sym typeface="Arial"/>
              </a:rPr>
              <a:t>Observación:</a:t>
            </a:r>
          </a:p>
          <a:p>
            <a:pPr marL="13970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000" b="1" i="0" u="none" strike="noStrike" kern="0" cap="none" spc="0" normalizeH="0" baseline="0" noProof="0" dirty="0">
              <a:ln>
                <a:noFill/>
              </a:ln>
              <a:solidFill>
                <a:srgbClr val="44546A"/>
              </a:solidFill>
              <a:effectLst/>
              <a:uLnTx/>
              <a:uFillTx/>
              <a:latin typeface="Arial"/>
              <a:ea typeface="+mn-ea"/>
              <a:cs typeface="+mn-cs"/>
              <a:sym typeface="Arial"/>
            </a:endParaRPr>
          </a:p>
          <a:p>
            <a:pPr marL="13970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000" b="1" i="0" u="none" strike="noStrike" kern="0" cap="none" spc="0" normalizeH="0" baseline="0" noProof="0" dirty="0">
                <a:ln>
                  <a:noFill/>
                </a:ln>
                <a:solidFill>
                  <a:srgbClr val="44546A"/>
                </a:solidFill>
                <a:effectLst/>
                <a:uLnTx/>
                <a:uFillTx/>
                <a:latin typeface="Arial"/>
                <a:ea typeface="+mn-ea"/>
                <a:cs typeface="+mn-cs"/>
                <a:sym typeface="Arial"/>
              </a:rPr>
              <a:t>Observación participante</a:t>
            </a:r>
          </a:p>
        </p:txBody>
      </p:sp>
      <p:sp>
        <p:nvSpPr>
          <p:cNvPr id="8" name="Elipse 7">
            <a:extLst>
              <a:ext uri="{FF2B5EF4-FFF2-40B4-BE49-F238E27FC236}">
                <a16:creationId xmlns:a16="http://schemas.microsoft.com/office/drawing/2014/main" id="{AB8255F5-0972-8846-46D1-AE697C8C8E32}"/>
              </a:ext>
            </a:extLst>
          </p:cNvPr>
          <p:cNvSpPr/>
          <p:nvPr/>
        </p:nvSpPr>
        <p:spPr>
          <a:xfrm>
            <a:off x="8973464" y="1748652"/>
            <a:ext cx="4286858" cy="3054271"/>
          </a:xfrm>
          <a:prstGeom prst="ellipse">
            <a:avLst/>
          </a:prstGeom>
          <a:gradFill rotWithShape="1">
            <a:gsLst>
              <a:gs pos="0">
                <a:srgbClr val="5B9BD5">
                  <a:tint val="100000"/>
                  <a:shade val="100000"/>
                  <a:satMod val="130000"/>
                </a:srgbClr>
              </a:gs>
              <a:gs pos="100000">
                <a:srgbClr val="5B9BD5">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dirty="0">
                <a:ln>
                  <a:noFill/>
                </a:ln>
                <a:solidFill>
                  <a:srgbClr val="44546A"/>
                </a:solidFill>
                <a:effectLst/>
                <a:uLnTx/>
                <a:uFillTx/>
                <a:latin typeface="Arial"/>
                <a:ea typeface="+mn-ea"/>
                <a:cs typeface="+mn-cs"/>
                <a:sym typeface="Arial"/>
              </a:rPr>
              <a:t>Entrevistas: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000" b="1" i="0" u="none" strike="noStrike" kern="0" cap="none" spc="0" normalizeH="0" baseline="0" noProof="0" dirty="0">
              <a:ln>
                <a:noFill/>
              </a:ln>
              <a:solidFill>
                <a:srgbClr val="44546A"/>
              </a:solidFill>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000" b="1" i="0" u="none" strike="noStrike" kern="0" cap="none" spc="0" normalizeH="0" baseline="0" noProof="0" dirty="0">
                <a:ln>
                  <a:noFill/>
                </a:ln>
                <a:solidFill>
                  <a:srgbClr val="44546A"/>
                </a:solidFill>
                <a:effectLst/>
                <a:uLnTx/>
                <a:uFillTx/>
                <a:latin typeface="Arial"/>
                <a:ea typeface="+mn-ea"/>
                <a:cs typeface="+mn-cs"/>
                <a:sym typeface="Arial"/>
              </a:rPr>
              <a:t>Entrevistas estructuradas</a:t>
            </a:r>
          </a:p>
        </p:txBody>
      </p:sp>
      <p:pic>
        <p:nvPicPr>
          <p:cNvPr id="19" name="Imagen 18" descr="Una caricatura de una persona&#10;&#10;Descripción generada automáticamente con confianza media">
            <a:extLst>
              <a:ext uri="{FF2B5EF4-FFF2-40B4-BE49-F238E27FC236}">
                <a16:creationId xmlns:a16="http://schemas.microsoft.com/office/drawing/2014/main" id="{F7880372-5576-EC7B-7AAF-A36C4BFC7F7F}"/>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4966899" y="2447327"/>
            <a:ext cx="3632028" cy="3054271"/>
          </a:xfrm>
          <a:prstGeom prst="rect">
            <a:avLst/>
          </a:prstGeom>
        </p:spPr>
      </p:pic>
    </p:spTree>
    <p:extLst>
      <p:ext uri="{BB962C8B-B14F-4D97-AF65-F5344CB8AC3E}">
        <p14:creationId xmlns:p14="http://schemas.microsoft.com/office/powerpoint/2010/main" val="423900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Metodología</a:t>
            </a:r>
            <a:endParaRPr lang="es-CO" dirty="0"/>
          </a:p>
        </p:txBody>
      </p:sp>
      <p:sp>
        <p:nvSpPr>
          <p:cNvPr id="6" name="Google Shape;142;p27">
            <a:extLst>
              <a:ext uri="{FF2B5EF4-FFF2-40B4-BE49-F238E27FC236}">
                <a16:creationId xmlns:a16="http://schemas.microsoft.com/office/drawing/2014/main" id="{64B0E16B-8526-8620-C5C9-34EB94D5FE59}"/>
              </a:ext>
            </a:extLst>
          </p:cNvPr>
          <p:cNvSpPr txBox="1">
            <a:spLocks/>
          </p:cNvSpPr>
          <p:nvPr/>
        </p:nvSpPr>
        <p:spPr>
          <a:xfrm>
            <a:off x="106672" y="2002751"/>
            <a:ext cx="7518494" cy="363615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666666"/>
                </a:solidFill>
                <a:effectLst/>
                <a:uLnTx/>
                <a:uFillTx/>
                <a:latin typeface="Arial"/>
                <a:ea typeface="Arial"/>
                <a:cs typeface="Arial"/>
                <a:sym typeface="Arial"/>
              </a:rPr>
              <a:t>6. Unidades de análisis</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a:buChar char="•"/>
              <a:tabLst/>
              <a:defRPr/>
            </a:pPr>
            <a:r>
              <a:rPr kumimoji="0" lang="es-MX" sz="3200" b="0" i="0" u="none" strike="noStrike" kern="0" cap="none" spc="0" normalizeH="0" baseline="0" noProof="0" dirty="0">
                <a:ln>
                  <a:noFill/>
                </a:ln>
                <a:solidFill>
                  <a:srgbClr val="44546A"/>
                </a:solidFill>
                <a:effectLst/>
                <a:uLnTx/>
                <a:uFillTx/>
                <a:latin typeface="Arial"/>
                <a:cs typeface="Calibri"/>
                <a:sym typeface="Calibri"/>
              </a:rPr>
              <a:t>Las unidades de análisis de esta investigación son tres habilidades sociales clave:</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Comunicación Efectiva</a:t>
            </a:r>
            <a:r>
              <a:rPr kumimoji="0" lang="es-MX" sz="3200" b="0" i="0" u="none" strike="noStrike" kern="0" cap="none" spc="0" normalizeH="0" baseline="0" noProof="0" dirty="0">
                <a:ln>
                  <a:noFill/>
                </a:ln>
                <a:solidFill>
                  <a:srgbClr val="44546A"/>
                </a:solidFill>
                <a:effectLst/>
                <a:uLnTx/>
                <a:uFillTx/>
                <a:latin typeface="Arial"/>
                <a:cs typeface="Calibri"/>
                <a:sym typeface="Calibri"/>
              </a:rPr>
              <a:t>: Cómo los estudiantes se expresan y comprenden entre ellos.</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0" i="0" u="none" strike="noStrike" kern="0" cap="none" spc="0" normalizeH="0" baseline="0" noProof="0" dirty="0">
                <a:ln>
                  <a:noFill/>
                </a:ln>
                <a:solidFill>
                  <a:srgbClr val="666666"/>
                </a:solidFill>
                <a:effectLst/>
                <a:uLnTx/>
                <a:uFillTx/>
                <a:latin typeface="Arial"/>
                <a:ea typeface="Arial"/>
                <a:cs typeface="Arial"/>
                <a:sym typeface="Arial"/>
              </a:rPr>
              <a:t> </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0" i="0" u="none" strike="noStrike" kern="0" cap="none" spc="0" normalizeH="0" baseline="0" noProof="0" dirty="0">
              <a:ln>
                <a:noFill/>
              </a:ln>
              <a:solidFill>
                <a:srgbClr val="666666"/>
              </a:solidFill>
              <a:effectLst/>
              <a:uLnTx/>
              <a:uFillTx/>
              <a:latin typeface="Arial"/>
              <a:ea typeface="Arial"/>
              <a:cs typeface="Arial"/>
              <a:sym typeface="Arial"/>
            </a:endParaRPr>
          </a:p>
        </p:txBody>
      </p:sp>
      <p:pic>
        <p:nvPicPr>
          <p:cNvPr id="8" name="Imagen 7" descr="Grupo de personas junto a un niño&#10;&#10;Descripción generada automáticamente con confianza baja">
            <a:extLst>
              <a:ext uri="{FF2B5EF4-FFF2-40B4-BE49-F238E27FC236}">
                <a16:creationId xmlns:a16="http://schemas.microsoft.com/office/drawing/2014/main" id="{CFF5D757-DD8D-7F9A-D801-794F6F366441}"/>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8004934" y="1678033"/>
            <a:ext cx="4850000" cy="4362937"/>
          </a:xfrm>
          <a:prstGeom prst="rect">
            <a:avLst/>
          </a:prstGeom>
        </p:spPr>
      </p:pic>
    </p:spTree>
    <p:extLst>
      <p:ext uri="{BB962C8B-B14F-4D97-AF65-F5344CB8AC3E}">
        <p14:creationId xmlns:p14="http://schemas.microsoft.com/office/powerpoint/2010/main" val="371527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Metodología</a:t>
            </a:r>
            <a:endParaRPr lang="es-CO" dirty="0"/>
          </a:p>
        </p:txBody>
      </p:sp>
      <p:sp>
        <p:nvSpPr>
          <p:cNvPr id="6" name="Google Shape;142;p27">
            <a:extLst>
              <a:ext uri="{FF2B5EF4-FFF2-40B4-BE49-F238E27FC236}">
                <a16:creationId xmlns:a16="http://schemas.microsoft.com/office/drawing/2014/main" id="{8EB4CAC1-3EA2-8CB5-A033-6B66E5A70842}"/>
              </a:ext>
            </a:extLst>
          </p:cNvPr>
          <p:cNvSpPr txBox="1">
            <a:spLocks/>
          </p:cNvSpPr>
          <p:nvPr/>
        </p:nvSpPr>
        <p:spPr>
          <a:xfrm>
            <a:off x="244205" y="2092751"/>
            <a:ext cx="6079103" cy="3636157"/>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a:ln>
                  <a:noFill/>
                </a:ln>
                <a:solidFill>
                  <a:srgbClr val="666666"/>
                </a:solidFill>
                <a:effectLst/>
                <a:uLnTx/>
                <a:uFillTx/>
                <a:latin typeface="Arial"/>
                <a:ea typeface="Arial"/>
                <a:cs typeface="Arial"/>
                <a:sym typeface="Arial"/>
              </a:rPr>
              <a:t>6. Unidades de análisis</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1" i="0" u="none" strike="noStrike" kern="0" cap="none" spc="0" normalizeH="0" baseline="0" noProof="0">
              <a:ln>
                <a:noFill/>
              </a:ln>
              <a:solidFill>
                <a:srgbClr val="666666"/>
              </a:solidFill>
              <a:effectLst/>
              <a:uLnTx/>
              <a:uFillTx/>
              <a:latin typeface="Arial"/>
              <a:ea typeface="Arial"/>
              <a:cs typeface="Arial"/>
              <a:sym typeface="Arial"/>
            </a:endParaRP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a:ln>
                  <a:noFill/>
                </a:ln>
                <a:solidFill>
                  <a:srgbClr val="44546A"/>
                </a:solidFill>
                <a:effectLst/>
                <a:uLnTx/>
                <a:uFillTx/>
                <a:latin typeface="Arial"/>
                <a:cs typeface="Calibri"/>
                <a:sym typeface="Calibri"/>
              </a:rPr>
              <a:t>Trabajo en Equipo</a:t>
            </a:r>
            <a:r>
              <a:rPr kumimoji="0" lang="es-MX" sz="3200" b="0" i="0" u="none" strike="noStrike" kern="0" cap="none" spc="0" normalizeH="0" baseline="0" noProof="0">
                <a:ln>
                  <a:noFill/>
                </a:ln>
                <a:solidFill>
                  <a:srgbClr val="44546A"/>
                </a:solidFill>
                <a:effectLst/>
                <a:uLnTx/>
                <a:uFillTx/>
                <a:latin typeface="Arial"/>
                <a:cs typeface="Calibri"/>
                <a:sym typeface="Calibri"/>
              </a:rPr>
              <a:t>: Cómo colaboran y cooperan en actividades grupales.</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0" i="0" u="none" strike="noStrike" kern="0" cap="none" spc="0" normalizeH="0" baseline="0" noProof="0">
                <a:ln>
                  <a:noFill/>
                </a:ln>
                <a:solidFill>
                  <a:srgbClr val="666666"/>
                </a:solidFill>
                <a:effectLst/>
                <a:uLnTx/>
                <a:uFillTx/>
                <a:latin typeface="Arial"/>
                <a:ea typeface="Arial"/>
                <a:cs typeface="Arial"/>
                <a:sym typeface="Arial"/>
              </a:rPr>
              <a:t> </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0" i="0" u="none" strike="noStrike" kern="0" cap="none" spc="0" normalizeH="0" baseline="0" noProof="0" dirty="0">
              <a:ln>
                <a:noFill/>
              </a:ln>
              <a:solidFill>
                <a:srgbClr val="666666"/>
              </a:solidFill>
              <a:effectLst/>
              <a:uLnTx/>
              <a:uFillTx/>
              <a:latin typeface="Arial"/>
              <a:ea typeface="Arial"/>
              <a:cs typeface="Arial"/>
              <a:sym typeface="Arial"/>
            </a:endParaRPr>
          </a:p>
        </p:txBody>
      </p:sp>
      <p:pic>
        <p:nvPicPr>
          <p:cNvPr id="8" name="Imagen 7" descr="Grupo de personas junto a un niño&#10;&#10;Descripción generada automáticamente con confianza media">
            <a:extLst>
              <a:ext uri="{FF2B5EF4-FFF2-40B4-BE49-F238E27FC236}">
                <a16:creationId xmlns:a16="http://schemas.microsoft.com/office/drawing/2014/main" id="{29155490-2B7F-7D2F-3FEE-80A0C5D8361D}"/>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253207" y="2092751"/>
            <a:ext cx="5274410" cy="3737243"/>
          </a:xfrm>
          <a:prstGeom prst="rect">
            <a:avLst/>
          </a:prstGeom>
        </p:spPr>
      </p:pic>
      <p:sp>
        <p:nvSpPr>
          <p:cNvPr id="9" name="CuadroTexto 8">
            <a:extLst>
              <a:ext uri="{FF2B5EF4-FFF2-40B4-BE49-F238E27FC236}">
                <a16:creationId xmlns:a16="http://schemas.microsoft.com/office/drawing/2014/main" id="{693CA767-3ED3-ACCD-7849-601CB0F65507}"/>
              </a:ext>
            </a:extLst>
          </p:cNvPr>
          <p:cNvSpPr txBox="1"/>
          <p:nvPr/>
        </p:nvSpPr>
        <p:spPr>
          <a:xfrm>
            <a:off x="5756978" y="6072145"/>
            <a:ext cx="4033843" cy="230832"/>
          </a:xfrm>
          <a:prstGeom prst="rect">
            <a:avLst/>
          </a:prstGeom>
          <a:noFill/>
        </p:spPr>
        <p:txBody>
          <a:bodyPr wrap="square" rtlCol="0">
            <a:spAutoFit/>
          </a:bodyPr>
          <a:lstStyle/>
          <a:p>
            <a:pPr defTabSz="914400">
              <a:buClr>
                <a:srgbClr val="000000"/>
              </a:buClr>
              <a:buFont typeface="Arial"/>
              <a:buNone/>
            </a:pPr>
            <a:r>
              <a:rPr lang="es-CO" sz="900" kern="0">
                <a:solidFill>
                  <a:srgbClr val="000000"/>
                </a:solidFill>
                <a:latin typeface="Arial"/>
                <a:cs typeface="Arial"/>
                <a:sym typeface="Arial"/>
                <a:hlinkClick r:id="rId15" tooltip="https://www.flickr.com/photos/wwworks/1384952210"/>
              </a:rPr>
              <a:t>Esta foto</a:t>
            </a:r>
            <a:r>
              <a:rPr lang="es-CO" sz="900" kern="0">
                <a:solidFill>
                  <a:srgbClr val="000000"/>
                </a:solidFill>
                <a:latin typeface="Arial"/>
                <a:cs typeface="Arial"/>
                <a:sym typeface="Arial"/>
              </a:rPr>
              <a:t> de Autor desconocido está bajo licencia </a:t>
            </a:r>
            <a:r>
              <a:rPr lang="es-CO" sz="900" kern="0">
                <a:solidFill>
                  <a:srgbClr val="000000"/>
                </a:solidFill>
                <a:latin typeface="Arial"/>
                <a:cs typeface="Arial"/>
                <a:sym typeface="Arial"/>
                <a:hlinkClick r:id="rId16" tooltip="https://creativecommons.org/licenses/by/3.0/"/>
              </a:rPr>
              <a:t>CC BY</a:t>
            </a:r>
            <a:endParaRPr lang="es-CO" sz="900" kern="0">
              <a:solidFill>
                <a:srgbClr val="000000"/>
              </a:solidFill>
              <a:latin typeface="Arial"/>
              <a:cs typeface="Arial"/>
              <a:sym typeface="Arial"/>
            </a:endParaRPr>
          </a:p>
        </p:txBody>
      </p:sp>
    </p:spTree>
    <p:extLst>
      <p:ext uri="{BB962C8B-B14F-4D97-AF65-F5344CB8AC3E}">
        <p14:creationId xmlns:p14="http://schemas.microsoft.com/office/powerpoint/2010/main" val="343413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Titulo</a:t>
            </a:r>
            <a:endParaRPr lang="es-CO"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4B20BE5C-83CE-D5F5-14FA-5A93ADB79655}"/>
              </a:ext>
            </a:extLst>
          </p:cNvPr>
          <p:cNvSpPr>
            <a:spLocks noGrp="1"/>
          </p:cNvSpPr>
          <p:nvPr>
            <p:ph idx="1"/>
          </p:nvPr>
        </p:nvSpPr>
        <p:spPr/>
        <p:txBody>
          <a:bodyPr>
            <a:normAutofit/>
          </a:bodyPr>
          <a:lstStyle/>
          <a:p>
            <a:endParaRPr lang="es-MX" sz="3200" dirty="0"/>
          </a:p>
          <a:p>
            <a:pPr marL="0" indent="0">
              <a:buNone/>
            </a:pPr>
            <a:r>
              <a:rPr lang="es-MX" sz="3600" b="1" dirty="0">
                <a:solidFill>
                  <a:srgbClr val="666666"/>
                </a:solidFill>
                <a:latin typeface="Arial"/>
                <a:ea typeface="Arial"/>
                <a:cs typeface="Arial"/>
                <a:sym typeface="Arial"/>
              </a:rPr>
              <a:t>Programa de Educación Física para el Fomento de las Habilidades Sociales en estudiantes de secundaria del grado 9° de la Institución Educativa Nuestra Señora de Fátima Armenia.  </a:t>
            </a:r>
          </a:p>
          <a:p>
            <a:pPr marL="0" indent="0">
              <a:buNone/>
            </a:pPr>
            <a:endParaRPr lang="es-CO" sz="3200" dirty="0"/>
          </a:p>
        </p:txBody>
      </p:sp>
      <p:pic>
        <p:nvPicPr>
          <p:cNvPr id="6" name="Picture 2" descr="Educación Física (LOMCE) |">
            <a:extLst>
              <a:ext uri="{FF2B5EF4-FFF2-40B4-BE49-F238E27FC236}">
                <a16:creationId xmlns:a16="http://schemas.microsoft.com/office/drawing/2014/main" id="{50B93DD7-A943-329B-1982-37FEC540F1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7470" y="4067422"/>
            <a:ext cx="3290147" cy="190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Metodología</a:t>
            </a:r>
            <a:endParaRPr lang="es-CO" dirty="0"/>
          </a:p>
        </p:txBody>
      </p:sp>
      <p:sp>
        <p:nvSpPr>
          <p:cNvPr id="6" name="Google Shape;142;p27">
            <a:extLst>
              <a:ext uri="{FF2B5EF4-FFF2-40B4-BE49-F238E27FC236}">
                <a16:creationId xmlns:a16="http://schemas.microsoft.com/office/drawing/2014/main" id="{3D7A9C6C-D955-BFEE-64CC-0D96B1F9A8AE}"/>
              </a:ext>
            </a:extLst>
          </p:cNvPr>
          <p:cNvSpPr txBox="1">
            <a:spLocks/>
          </p:cNvSpPr>
          <p:nvPr/>
        </p:nvSpPr>
        <p:spPr>
          <a:xfrm>
            <a:off x="192153" y="1983783"/>
            <a:ext cx="6704594" cy="3927993"/>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666666"/>
                </a:solidFill>
                <a:effectLst/>
                <a:uLnTx/>
                <a:uFillTx/>
                <a:latin typeface="Arial"/>
                <a:ea typeface="Arial"/>
                <a:cs typeface="Arial"/>
                <a:sym typeface="Arial"/>
              </a:rPr>
              <a:t>6. Unidades de análisis</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1" i="0" u="none" strike="noStrike" kern="0" cap="none" spc="0" normalizeH="0" baseline="0" noProof="0" dirty="0">
              <a:ln>
                <a:noFill/>
              </a:ln>
              <a:solidFill>
                <a:srgbClr val="666666"/>
              </a:solidFill>
              <a:effectLst/>
              <a:uLnTx/>
              <a:uFillTx/>
              <a:latin typeface="Arial"/>
              <a:ea typeface="Arial"/>
              <a:cs typeface="Arial"/>
              <a:sym typeface="Arial"/>
            </a:endParaRP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1" i="0" u="none" strike="noStrike" kern="0" cap="none" spc="0" normalizeH="0" baseline="0" noProof="0" dirty="0">
                <a:ln>
                  <a:noFill/>
                </a:ln>
                <a:solidFill>
                  <a:srgbClr val="44546A"/>
                </a:solidFill>
                <a:effectLst/>
                <a:uLnTx/>
                <a:uFillTx/>
                <a:latin typeface="Arial"/>
                <a:cs typeface="Calibri"/>
                <a:sym typeface="Calibri"/>
              </a:rPr>
              <a:t>Empatía</a:t>
            </a:r>
            <a:r>
              <a:rPr kumimoji="0" lang="es-MX" sz="3200" b="0" i="0" u="none" strike="noStrike" kern="0" cap="none" spc="0" normalizeH="0" baseline="0" noProof="0" dirty="0">
                <a:ln>
                  <a:noFill/>
                </a:ln>
                <a:solidFill>
                  <a:srgbClr val="44546A"/>
                </a:solidFill>
                <a:effectLst/>
                <a:uLnTx/>
                <a:uFillTx/>
                <a:latin typeface="Arial"/>
                <a:cs typeface="Calibri"/>
                <a:sym typeface="Calibri"/>
              </a:rPr>
              <a:t>: Cómo reconocen y responden a las emociones y perspectivas de sus compañeros</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0" i="0" u="none" strike="noStrike" kern="0" cap="none" spc="0" normalizeH="0" baseline="0" noProof="0" dirty="0">
                <a:ln>
                  <a:noFill/>
                </a:ln>
                <a:solidFill>
                  <a:srgbClr val="666666"/>
                </a:solidFill>
                <a:effectLst/>
                <a:uLnTx/>
                <a:uFillTx/>
                <a:latin typeface="Arial"/>
                <a:ea typeface="Arial"/>
                <a:cs typeface="Arial"/>
                <a:sym typeface="Arial"/>
              </a:rPr>
              <a:t> </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3200" b="0" i="0" u="none" strike="noStrike" kern="0" cap="none" spc="0" normalizeH="0" baseline="0" noProof="0" dirty="0">
              <a:ln>
                <a:noFill/>
              </a:ln>
              <a:solidFill>
                <a:srgbClr val="666666"/>
              </a:solidFill>
              <a:effectLst/>
              <a:uLnTx/>
              <a:uFillTx/>
              <a:latin typeface="Arial"/>
              <a:ea typeface="Arial"/>
              <a:cs typeface="Arial"/>
              <a:sym typeface="Arial"/>
            </a:endParaRPr>
          </a:p>
        </p:txBody>
      </p:sp>
      <p:pic>
        <p:nvPicPr>
          <p:cNvPr id="8" name="Imagen 7" descr="Un grupo de personas haciendo gestos con la mano&#10;&#10;Descripción generada automáticamente con confianza media">
            <a:extLst>
              <a:ext uri="{FF2B5EF4-FFF2-40B4-BE49-F238E27FC236}">
                <a16:creationId xmlns:a16="http://schemas.microsoft.com/office/drawing/2014/main" id="{D0B0E66B-9763-1733-6AF6-39A648ABE6D2}"/>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779102" y="1983783"/>
            <a:ext cx="5022498" cy="3782601"/>
          </a:xfrm>
          <a:prstGeom prst="rect">
            <a:avLst/>
          </a:prstGeom>
        </p:spPr>
      </p:pic>
    </p:spTree>
    <p:extLst>
      <p:ext uri="{BB962C8B-B14F-4D97-AF65-F5344CB8AC3E}">
        <p14:creationId xmlns:p14="http://schemas.microsoft.com/office/powerpoint/2010/main" val="1125612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Principios Ético y </a:t>
            </a:r>
            <a:r>
              <a:rPr lang="es-MX" dirty="0" err="1">
                <a:latin typeface="Arial" panose="020B0604020202020204" pitchFamily="34" charset="0"/>
                <a:cs typeface="Arial" panose="020B0604020202020204" pitchFamily="34" charset="0"/>
              </a:rPr>
              <a:t>Bioeticos</a:t>
            </a:r>
            <a:r>
              <a:rPr lang="es-MX" dirty="0">
                <a:latin typeface="Arial" panose="020B0604020202020204" pitchFamily="34" charset="0"/>
                <a:cs typeface="Arial" panose="020B0604020202020204" pitchFamily="34" charset="0"/>
              </a:rPr>
              <a:t> </a:t>
            </a:r>
            <a:endParaRPr lang="es-CO" dirty="0">
              <a:latin typeface="Arial" panose="020B0604020202020204" pitchFamily="34" charset="0"/>
              <a:cs typeface="Arial" panose="020B0604020202020204" pitchFamily="34" charset="0"/>
            </a:endParaRPr>
          </a:p>
        </p:txBody>
      </p:sp>
      <p:sp>
        <p:nvSpPr>
          <p:cNvPr id="6" name="Google Shape;142;p27">
            <a:extLst>
              <a:ext uri="{FF2B5EF4-FFF2-40B4-BE49-F238E27FC236}">
                <a16:creationId xmlns:a16="http://schemas.microsoft.com/office/drawing/2014/main" id="{3B61810C-A668-E52A-D72C-E944CCBAF2FA}"/>
              </a:ext>
            </a:extLst>
          </p:cNvPr>
          <p:cNvSpPr txBox="1">
            <a:spLocks/>
          </p:cNvSpPr>
          <p:nvPr/>
        </p:nvSpPr>
        <p:spPr>
          <a:xfrm>
            <a:off x="192150" y="1717031"/>
            <a:ext cx="10780649" cy="4194746"/>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marR="0" lvl="0" indent="0" algn="ctr"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3200" b="1" i="0" u="none" strike="noStrike" kern="0" cap="none" spc="0" normalizeH="0" baseline="0" noProof="0" dirty="0">
                <a:ln>
                  <a:noFill/>
                </a:ln>
                <a:solidFill>
                  <a:srgbClr val="666666"/>
                </a:solidFill>
                <a:effectLst/>
                <a:uLnTx/>
                <a:uFillTx/>
                <a:latin typeface="Arial"/>
                <a:cs typeface="Arial"/>
                <a:sym typeface="Arial"/>
              </a:rPr>
              <a:t>Principios bioéticos sociales. Hall (2017)</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0" i="0" u="none" strike="noStrike" kern="0" cap="none" spc="0" normalizeH="0" baseline="0" noProof="0" dirty="0">
                <a:ln>
                  <a:noFill/>
                </a:ln>
                <a:solidFill>
                  <a:srgbClr val="44546A"/>
                </a:solidFill>
                <a:effectLst/>
                <a:uLnTx/>
                <a:uFillTx/>
                <a:latin typeface="Arial"/>
                <a:cs typeface="Calibri"/>
                <a:sym typeface="Calibri"/>
              </a:rPr>
              <a:t>Integridad</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endParaRPr kumimoji="0" lang="es-MX" sz="3200" b="0" i="0" u="none" strike="noStrike" kern="0" cap="none" spc="0" normalizeH="0" baseline="0" noProof="0" dirty="0">
              <a:ln>
                <a:noFill/>
              </a:ln>
              <a:solidFill>
                <a:srgbClr val="44546A"/>
              </a:solidFill>
              <a:effectLst/>
              <a:uLnTx/>
              <a:uFillTx/>
              <a:latin typeface="Arial"/>
              <a:cs typeface="Calibri"/>
              <a:sym typeface="Calibri"/>
            </a:endParaRP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0" i="0" u="none" strike="noStrike" kern="0" cap="none" spc="0" normalizeH="0" baseline="0" noProof="0" dirty="0">
                <a:ln>
                  <a:noFill/>
                </a:ln>
                <a:solidFill>
                  <a:srgbClr val="44546A"/>
                </a:solidFill>
                <a:effectLst/>
                <a:uLnTx/>
                <a:uFillTx/>
                <a:latin typeface="Arial"/>
                <a:cs typeface="Calibri"/>
                <a:sym typeface="Calibri"/>
              </a:rPr>
              <a:t>Dignidad</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endParaRPr kumimoji="0" lang="es-MX" sz="3200" b="0" i="0" u="none" strike="noStrike" kern="0" cap="none" spc="0" normalizeH="0" baseline="0" noProof="0" dirty="0">
              <a:ln>
                <a:noFill/>
              </a:ln>
              <a:solidFill>
                <a:srgbClr val="44546A"/>
              </a:solidFill>
              <a:effectLst/>
              <a:uLnTx/>
              <a:uFillTx/>
              <a:latin typeface="Arial"/>
              <a:cs typeface="Calibri"/>
              <a:sym typeface="Calibri"/>
            </a:endParaRP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0" i="0" u="none" strike="noStrike" kern="0" cap="none" spc="0" normalizeH="0" baseline="0" noProof="0" dirty="0">
                <a:ln>
                  <a:noFill/>
                </a:ln>
                <a:solidFill>
                  <a:srgbClr val="44546A"/>
                </a:solidFill>
                <a:effectLst/>
                <a:uLnTx/>
                <a:uFillTx/>
                <a:latin typeface="Arial"/>
                <a:cs typeface="Calibri"/>
                <a:sym typeface="Calibri"/>
              </a:rPr>
              <a:t>Privacidad</a:t>
            </a: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endParaRPr kumimoji="0" lang="es-MX" sz="3200" b="0" i="0" u="none" strike="noStrike" kern="0" cap="none" spc="0" normalizeH="0" baseline="0" noProof="0" dirty="0">
              <a:ln>
                <a:noFill/>
              </a:ln>
              <a:solidFill>
                <a:srgbClr val="44546A"/>
              </a:solidFill>
              <a:effectLst/>
              <a:uLnTx/>
              <a:uFillTx/>
              <a:latin typeface="Arial"/>
              <a:cs typeface="Calibri"/>
              <a:sym typeface="Calibri"/>
            </a:endParaRPr>
          </a:p>
          <a:p>
            <a:pPr marL="457200" marR="0" lvl="0" indent="-317500" algn="l" defTabSz="914400" rtl="0" eaLnBrk="1" fontAlgn="auto" latinLnBrk="0" hangingPunct="1">
              <a:lnSpc>
                <a:spcPct val="90000"/>
              </a:lnSpc>
              <a:spcBef>
                <a:spcPts val="800"/>
              </a:spcBef>
              <a:spcAft>
                <a:spcPts val="0"/>
              </a:spcAft>
              <a:buClr>
                <a:srgbClr val="000000"/>
              </a:buClr>
              <a:buSzPts val="1400"/>
              <a:buFont typeface="Arial" panose="020B0604020202020204" pitchFamily="34" charset="0"/>
              <a:buChar char="•"/>
              <a:tabLst/>
              <a:defRPr/>
            </a:pPr>
            <a:r>
              <a:rPr kumimoji="0" lang="es-MX" sz="3200" b="0" i="0" u="none" strike="noStrike" kern="0" cap="none" spc="0" normalizeH="0" baseline="0" noProof="0" dirty="0">
                <a:ln>
                  <a:noFill/>
                </a:ln>
                <a:solidFill>
                  <a:srgbClr val="44546A"/>
                </a:solidFill>
                <a:effectLst/>
                <a:uLnTx/>
                <a:uFillTx/>
                <a:latin typeface="Arial"/>
                <a:cs typeface="Calibri"/>
                <a:sym typeface="Calibri"/>
              </a:rPr>
              <a:t>Bienestar social</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2800" b="0" i="0" u="none" strike="noStrike" kern="0" cap="none" spc="0" normalizeH="0" baseline="0" noProof="0" dirty="0">
                <a:ln>
                  <a:noFill/>
                </a:ln>
                <a:solidFill>
                  <a:srgbClr val="666666"/>
                </a:solidFill>
                <a:effectLst/>
                <a:uLnTx/>
                <a:uFillTx/>
                <a:latin typeface="Arial"/>
                <a:ea typeface="Arial"/>
                <a:cs typeface="Arial"/>
                <a:sym typeface="Arial"/>
              </a:rPr>
              <a:t> </a:t>
            </a: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endParaRPr kumimoji="0" lang="es-MX" sz="2800" b="0" i="0" u="none" strike="noStrike" kern="0" cap="none" spc="0" normalizeH="0" baseline="0" noProof="0" dirty="0">
              <a:ln>
                <a:noFill/>
              </a:ln>
              <a:solidFill>
                <a:srgbClr val="666666"/>
              </a:solidFill>
              <a:effectLst/>
              <a:uLnTx/>
              <a:uFillTx/>
              <a:latin typeface="Arial"/>
              <a:ea typeface="Arial"/>
              <a:cs typeface="Arial"/>
              <a:sym typeface="Arial"/>
            </a:endParaRPr>
          </a:p>
        </p:txBody>
      </p:sp>
      <p:pic>
        <p:nvPicPr>
          <p:cNvPr id="8" name="Imagen 7" descr="Declaración universal sobre Bioética y Derechos Humanos timeline | Tim">
            <a:extLst>
              <a:ext uri="{FF2B5EF4-FFF2-40B4-BE49-F238E27FC236}">
                <a16:creationId xmlns:a16="http://schemas.microsoft.com/office/drawing/2014/main" id="{1420CB20-8F7B-EDF3-E030-6DA28B2013E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18431" y="2790251"/>
            <a:ext cx="5002933" cy="2898977"/>
          </a:xfrm>
          <a:prstGeom prst="rect">
            <a:avLst/>
          </a:prstGeom>
          <a:noFill/>
          <a:ln>
            <a:noFill/>
          </a:ln>
        </p:spPr>
      </p:pic>
    </p:spTree>
    <p:extLst>
      <p:ext uri="{BB962C8B-B14F-4D97-AF65-F5344CB8AC3E}">
        <p14:creationId xmlns:p14="http://schemas.microsoft.com/office/powerpoint/2010/main" val="124878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Resultados esperados </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B8DAD680-C293-508C-4119-270ACA03E2E0}"/>
              </a:ext>
            </a:extLst>
          </p:cNvPr>
          <p:cNvSpPr/>
          <p:nvPr/>
        </p:nvSpPr>
        <p:spPr>
          <a:xfrm>
            <a:off x="101418" y="1780690"/>
            <a:ext cx="13158904" cy="4131086"/>
          </a:xfrm>
          <a:prstGeom prst="rect">
            <a:avLst/>
          </a:prstGeom>
          <a:gradFill rotWithShape="1">
            <a:gsLst>
              <a:gs pos="0">
                <a:srgbClr val="4472C4">
                  <a:tint val="50000"/>
                  <a:satMod val="300000"/>
                </a:srgbClr>
              </a:gs>
              <a:gs pos="35000">
                <a:srgbClr val="4472C4">
                  <a:tint val="37000"/>
                  <a:satMod val="300000"/>
                </a:srgbClr>
              </a:gs>
              <a:gs pos="100000">
                <a:srgbClr val="4472C4">
                  <a:tint val="15000"/>
                  <a:satMod val="350000"/>
                </a:srgbClr>
              </a:gs>
            </a:gsLst>
            <a:lin ang="16200000" scaled="1"/>
          </a:gradFill>
          <a:ln w="9525" cap="flat" cmpd="sng" algn="ctr">
            <a:solidFill>
              <a:srgbClr val="4472C4">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es-MX" sz="3600" b="0" i="0" u="none" strike="noStrike" kern="0" cap="none" spc="0" normalizeH="0" baseline="0" noProof="0" dirty="0">
                <a:ln>
                  <a:noFill/>
                </a:ln>
                <a:solidFill>
                  <a:srgbClr val="000000"/>
                </a:solidFill>
                <a:effectLst/>
                <a:uLnTx/>
                <a:uFillTx/>
                <a:latin typeface="Arial"/>
                <a:ea typeface="Arial"/>
                <a:cs typeface="Arial"/>
                <a:sym typeface="Arial"/>
              </a:rPr>
              <a:t>Impacto de la educación física en las habilidades sociales: se observa una relación entre la participación de las actividades de educación física y el desarrollo de habilidades sociales en niños y adolescentes. Los estudios revisados sugieren que la practica regular de actividades físicas promueve el trabajo en equipo, la comunicación efectiva y la empatía.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p:txBody>
      </p:sp>
    </p:spTree>
    <p:extLst>
      <p:ext uri="{BB962C8B-B14F-4D97-AF65-F5344CB8AC3E}">
        <p14:creationId xmlns:p14="http://schemas.microsoft.com/office/powerpoint/2010/main" val="3874761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Resultados esperados </a:t>
            </a:r>
            <a:endParaRPr lang="es-CO" dirty="0"/>
          </a:p>
        </p:txBody>
      </p:sp>
      <p:sp>
        <p:nvSpPr>
          <p:cNvPr id="6" name="Rectángulo 5">
            <a:extLst>
              <a:ext uri="{FF2B5EF4-FFF2-40B4-BE49-F238E27FC236}">
                <a16:creationId xmlns:a16="http://schemas.microsoft.com/office/drawing/2014/main" id="{03DCC1B9-B198-8432-F7E0-BA8F855FC31E}"/>
              </a:ext>
            </a:extLst>
          </p:cNvPr>
          <p:cNvSpPr/>
          <p:nvPr/>
        </p:nvSpPr>
        <p:spPr>
          <a:xfrm>
            <a:off x="75081" y="1666224"/>
            <a:ext cx="13302313" cy="4366776"/>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50000"/>
              </a:lnSpc>
              <a:spcBef>
                <a:spcPts val="1200"/>
              </a:spcBef>
              <a:spcAft>
                <a:spcPts val="0"/>
              </a:spcAft>
              <a:buClr>
                <a:srgbClr val="000000"/>
              </a:buClr>
              <a:buSzPts val="1100"/>
              <a:buFont typeface="Arial"/>
              <a:buNone/>
              <a:tabLst/>
              <a:defRPr/>
            </a:pPr>
            <a:r>
              <a:rPr kumimoji="0" lang="es-MX" sz="3200" b="0" i="0" u="none" strike="noStrike" kern="0" cap="none" spc="0" normalizeH="0" baseline="0" noProof="0" dirty="0">
                <a:ln>
                  <a:noFill/>
                </a:ln>
                <a:solidFill>
                  <a:srgbClr val="000000"/>
                </a:solidFill>
                <a:effectLst/>
                <a:uLnTx/>
                <a:uFillTx/>
                <a:latin typeface="Arial"/>
                <a:ea typeface="Arial"/>
                <a:cs typeface="Arial"/>
                <a:sym typeface="Arial"/>
              </a:rPr>
              <a:t>Efectividad de programas específicos: se identificaron programas para integrar la educación física con el desarrollo de las habilidades sociales. Las conclusiones indican que estos programas que incluyen estrategias de enseñanza explicitas y actividades estructuradas muestran resultados más prometedores en la mejora de habilidades sociales en los estudiantes</a:t>
            </a:r>
            <a:r>
              <a:rPr kumimoji="0" lang="es-MX" sz="2800" b="0" i="0" u="none" strike="noStrike" kern="0" cap="none" spc="0" normalizeH="0" baseline="0" noProof="0" dirty="0">
                <a:ln>
                  <a:noFill/>
                </a:ln>
                <a:solidFill>
                  <a:srgbClr val="000000"/>
                </a:solidFill>
                <a:effectLst/>
                <a:uLnTx/>
                <a:uFillTx/>
                <a:latin typeface="Arial"/>
                <a:ea typeface="Arial"/>
                <a:cs typeface="Arial"/>
                <a:sym typeface="Arial"/>
              </a:rPr>
              <a:t>.</a:t>
            </a:r>
          </a:p>
        </p:txBody>
      </p:sp>
    </p:spTree>
    <p:extLst>
      <p:ext uri="{BB962C8B-B14F-4D97-AF65-F5344CB8AC3E}">
        <p14:creationId xmlns:p14="http://schemas.microsoft.com/office/powerpoint/2010/main" val="371479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Resultados esperados</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6912743E-EF4D-0FC0-B74E-55C578A1028D}"/>
              </a:ext>
            </a:extLst>
          </p:cNvPr>
          <p:cNvSpPr/>
          <p:nvPr/>
        </p:nvSpPr>
        <p:spPr>
          <a:xfrm>
            <a:off x="187558" y="1741495"/>
            <a:ext cx="13072764" cy="4275009"/>
          </a:xfrm>
          <a:prstGeom prst="rect">
            <a:avLst/>
          </a:prstGeom>
          <a:gradFill rotWithShape="1">
            <a:gsLst>
              <a:gs pos="0">
                <a:srgbClr val="70AD47">
                  <a:tint val="100000"/>
                  <a:shade val="100000"/>
                  <a:satMod val="130000"/>
                </a:srgbClr>
              </a:gs>
              <a:gs pos="100000">
                <a:srgbClr val="70AD47">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es-MX" sz="3600" b="0" i="0" u="none" strike="noStrike" kern="0" cap="none" spc="0" normalizeH="0" baseline="0" noProof="0" dirty="0">
                <a:ln>
                  <a:noFill/>
                </a:ln>
                <a:solidFill>
                  <a:srgbClr val="000000"/>
                </a:solidFill>
                <a:effectLst/>
                <a:uLnTx/>
                <a:uFillTx/>
                <a:latin typeface="Arial"/>
                <a:ea typeface="Arial"/>
                <a:cs typeface="Arial"/>
                <a:sym typeface="Arial"/>
              </a:rPr>
              <a:t>Áreas de investigación futura: A pesar de los avances realizados aún existen lagunas en la comprensión de los mecanismos exactos mediante los cuales la educación física influye en el desarrollo de las habilidades sociales. Se sugiere la necesidad de investigaciones que examinen a fondo estos procesos, así como la evaluación de la efectividad a largo plazo de los programas implementados en entornos educativos diversos.</a:t>
            </a:r>
            <a:endParaRPr kumimoji="0" lang="es-CO" sz="36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80098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Algunas referencias </a:t>
            </a:r>
            <a:endParaRPr lang="es-CO" dirty="0">
              <a:latin typeface="Arial" panose="020B0604020202020204" pitchFamily="34" charset="0"/>
              <a:cs typeface="Arial" panose="020B0604020202020204" pitchFamily="34" charset="0"/>
            </a:endParaRPr>
          </a:p>
        </p:txBody>
      </p:sp>
      <p:sp>
        <p:nvSpPr>
          <p:cNvPr id="6" name="Google Shape;188;p34">
            <a:extLst>
              <a:ext uri="{FF2B5EF4-FFF2-40B4-BE49-F238E27FC236}">
                <a16:creationId xmlns:a16="http://schemas.microsoft.com/office/drawing/2014/main" id="{FAD88257-3F24-6652-971F-A4C367E3D6A5}"/>
              </a:ext>
            </a:extLst>
          </p:cNvPr>
          <p:cNvSpPr txBox="1">
            <a:spLocks/>
          </p:cNvSpPr>
          <p:nvPr/>
        </p:nvSpPr>
        <p:spPr>
          <a:xfrm>
            <a:off x="192152" y="1717030"/>
            <a:ext cx="13068169" cy="4194746"/>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CO" sz="1100" b="0" i="0" u="none" strike="noStrike" kern="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Araneda Valdés, A. (2005). Pedagogía, educación, investigación: una aproximación a la epistemología pedagógica. </a:t>
            </a:r>
            <a:r>
              <a:rPr kumimoji="0" lang="es-ES" sz="1400" b="0" i="1"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Revista de estudios y experiencias en educación </a:t>
            </a:r>
            <a:r>
              <a:rPr kumimoji="0" lang="es-E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 27 - 49</a:t>
            </a: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Caballo, V. E. (2007). </a:t>
            </a:r>
            <a:r>
              <a:rPr kumimoji="0" lang="es-ES" altLang="es-CO" sz="1400" b="0" i="1"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Manual de evaluación y entrenamiento de las habilidades .</a:t>
            </a: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 Madrid : Siglo XXI.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Monjas, C. M. (2000). </a:t>
            </a:r>
            <a:r>
              <a:rPr kumimoji="0" lang="es-ES" altLang="es-CO" sz="1400" b="0" i="1"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LAS HABILIDADES SOCIALES.</a:t>
            </a: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 Madrid: SECRETARÍA GENERAL TÉCNICA Subdirección General de Información y Publicaciones.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Navarra, J. M. (2011). </a:t>
            </a:r>
            <a:r>
              <a:rPr kumimoji="0" lang="es-ES" sz="1400" b="0" i="1"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Didáctica: concepto, objeto y finalidades.</a:t>
            </a:r>
            <a:r>
              <a:rPr kumimoji="0" lang="es-E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 Madrid: UNED.</a:t>
            </a: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Renzi, G. M. (2009). Renzi Educación Física y su contribución al desarrollo integral de los niños en la primera infancia. </a:t>
            </a:r>
            <a:r>
              <a:rPr kumimoji="0" lang="es-ES" altLang="es-CO" sz="1400" b="0" i="1"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Revista iberoamericana de educación</a:t>
            </a: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 1-14.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Rivera Cerquera, J. L. (2017). </a:t>
            </a:r>
            <a:r>
              <a:rPr kumimoji="0" lang="es-ES" sz="1400" b="0" i="1"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La educación física como promotor de hábitos de vida saludables en niños de 8 a 10 años .</a:t>
            </a:r>
            <a:r>
              <a:rPr kumimoji="0" lang="es-E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Calibri"/>
              </a:rPr>
              <a:t> Bogotá : Rivera Cerquera, J. L. (2017). La educación física</a:t>
            </a:r>
            <a:endPar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Roca, E. (2014). </a:t>
            </a:r>
            <a:r>
              <a:rPr kumimoji="0" lang="es-ES" altLang="es-CO" sz="1400" b="0" i="1"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Cómo mejorar tus habilidades sociales.</a:t>
            </a: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 Valencia : </a:t>
            </a:r>
            <a:r>
              <a:rPr kumimoji="0" lang="es-ES" altLang="es-CO" sz="1400" b="0" i="0" u="none" strike="noStrike" kern="0" cap="none" spc="0" normalizeH="0" baseline="0" noProof="0" dirty="0" err="1">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Acde</a:t>
            </a:r>
            <a:r>
              <a:rPr kumimoji="0" lang="es-ES" altLang="es-CO" sz="1400" b="0" i="0" u="none" strike="noStrike" kern="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Calibri"/>
              </a:rPr>
              <a:t>.</a:t>
            </a:r>
            <a:endParaRPr kumimoji="0" lang="es-CO" altLang="es-CO"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457200" marR="0" lvl="0" indent="0" algn="l" defTabSz="914400" rtl="0" eaLnBrk="1" fontAlgn="auto" latinLnBrk="0" hangingPunct="1">
              <a:lnSpc>
                <a:spcPct val="150000"/>
              </a:lnSpc>
              <a:spcBef>
                <a:spcPts val="1200"/>
              </a:spcBef>
              <a:spcAft>
                <a:spcPts val="0"/>
              </a:spcAft>
              <a:buClr>
                <a:srgbClr val="000000"/>
              </a:buClr>
              <a:buSzPts val="1400"/>
              <a:buFont typeface="Arial"/>
              <a:buNone/>
              <a:tabLst/>
              <a:defRPr/>
            </a:pPr>
            <a:endParaRPr kumimoji="0" lang="es-MX" sz="1100" b="0" i="0" u="none" strike="noStrike" kern="0" cap="none" spc="0" normalizeH="0" baseline="0" noProof="0" dirty="0">
              <a:ln>
                <a:noFill/>
              </a:ln>
              <a:solidFill>
                <a:srgbClr val="000000"/>
              </a:solidFill>
              <a:effectLst/>
              <a:uLnTx/>
              <a:uFillTx/>
              <a:latin typeface="Arial"/>
              <a:cs typeface="Calibri"/>
              <a:sym typeface="Calibri"/>
            </a:endParaRPr>
          </a:p>
        </p:txBody>
      </p:sp>
    </p:spTree>
    <p:extLst>
      <p:ext uri="{BB962C8B-B14F-4D97-AF65-F5344CB8AC3E}">
        <p14:creationId xmlns:p14="http://schemas.microsoft.com/office/powerpoint/2010/main" val="1852414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Muchas gracias </a:t>
            </a:r>
            <a:endParaRPr lang="es-CO"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40ED4050-4B69-7AF2-019A-33CC97357BEA}"/>
              </a:ext>
            </a:extLst>
          </p:cNvPr>
          <p:cNvPicPr>
            <a:picLocks noChangeAspect="1"/>
          </p:cNvPicPr>
          <p:nvPr/>
        </p:nvPicPr>
        <p:blipFill rotWithShape="1">
          <a:blip r:embed="rId14"/>
          <a:srcRect l="29556" t="27687" r="13757" b="13710"/>
          <a:stretch/>
        </p:blipFill>
        <p:spPr bwMode="auto">
          <a:xfrm>
            <a:off x="2217152" y="1756224"/>
            <a:ext cx="8895134" cy="42063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545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Contexto </a:t>
            </a:r>
            <a:endParaRPr lang="es-CO"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4B20BE5C-83CE-D5F5-14FA-5A93ADB79655}"/>
              </a:ext>
            </a:extLst>
          </p:cNvPr>
          <p:cNvSpPr>
            <a:spLocks noGrp="1"/>
          </p:cNvSpPr>
          <p:nvPr>
            <p:ph idx="1"/>
          </p:nvPr>
        </p:nvSpPr>
        <p:spPr>
          <a:xfrm>
            <a:off x="924858" y="1825625"/>
            <a:ext cx="12335464" cy="4351338"/>
          </a:xfrm>
        </p:spPr>
        <p:txBody>
          <a:bodyPr/>
          <a:lstStyle/>
          <a:p>
            <a:pPr marL="0" indent="0">
              <a:buNone/>
            </a:pPr>
            <a:endParaRPr lang="es-MX" dirty="0"/>
          </a:p>
          <a:p>
            <a:pPr marL="0" indent="0">
              <a:buNone/>
            </a:pPr>
            <a:r>
              <a:rPr lang="es-MX" dirty="0"/>
              <a:t>								</a:t>
            </a:r>
            <a:endParaRPr lang="es-CO" dirty="0"/>
          </a:p>
        </p:txBody>
      </p:sp>
      <p:sp>
        <p:nvSpPr>
          <p:cNvPr id="9" name="Diagrama de flujo: conector 8">
            <a:extLst>
              <a:ext uri="{FF2B5EF4-FFF2-40B4-BE49-F238E27FC236}">
                <a16:creationId xmlns:a16="http://schemas.microsoft.com/office/drawing/2014/main" id="{48631C16-B324-25F5-820E-8FC09AA18C35}"/>
              </a:ext>
            </a:extLst>
          </p:cNvPr>
          <p:cNvSpPr/>
          <p:nvPr/>
        </p:nvSpPr>
        <p:spPr>
          <a:xfrm>
            <a:off x="4356436" y="1692436"/>
            <a:ext cx="1841907" cy="1492131"/>
          </a:xfrm>
          <a:prstGeom prst="flowChartConnector">
            <a:avLst/>
          </a:prstGeom>
          <a:gradFill rotWithShape="1">
            <a:gsLst>
              <a:gs pos="0">
                <a:srgbClr val="5B9BD5">
                  <a:tint val="50000"/>
                  <a:satMod val="300000"/>
                </a:srgbClr>
              </a:gs>
              <a:gs pos="35000">
                <a:srgbClr val="5B9BD5">
                  <a:tint val="37000"/>
                  <a:satMod val="300000"/>
                </a:srgbClr>
              </a:gs>
              <a:gs pos="100000">
                <a:srgbClr val="5B9BD5">
                  <a:tint val="15000"/>
                  <a:satMod val="350000"/>
                </a:srgbClr>
              </a:gs>
            </a:gsLst>
            <a:lin ang="16200000" scaled="1"/>
          </a:gradFill>
          <a:ln w="9525" cap="flat" cmpd="sng" algn="ctr">
            <a:solidFill>
              <a:srgbClr val="5B9BD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4000" b="1" i="0" u="none" strike="noStrike" kern="0" cap="none" spc="0" normalizeH="0" baseline="0" noProof="0" dirty="0">
                <a:ln>
                  <a:noFill/>
                </a:ln>
                <a:solidFill>
                  <a:srgbClr val="44546A"/>
                </a:solidFill>
                <a:effectLst/>
                <a:uLnTx/>
                <a:uFillTx/>
                <a:latin typeface="Arial"/>
                <a:ea typeface="+mn-ea"/>
                <a:cs typeface="+mn-cs"/>
                <a:sym typeface="Arial"/>
              </a:rPr>
              <a:t>22</a:t>
            </a:r>
            <a:endParaRPr kumimoji="0" lang="es-CO" sz="4000" b="1" i="0" u="none" strike="noStrike" kern="0" cap="none" spc="0" normalizeH="0" baseline="0" noProof="0" dirty="0">
              <a:ln>
                <a:noFill/>
              </a:ln>
              <a:solidFill>
                <a:srgbClr val="44546A"/>
              </a:solidFill>
              <a:effectLst/>
              <a:uLnTx/>
              <a:uFillTx/>
              <a:latin typeface="Arial"/>
              <a:ea typeface="+mn-ea"/>
              <a:cs typeface="+mn-cs"/>
              <a:sym typeface="Arial"/>
            </a:endParaRPr>
          </a:p>
        </p:txBody>
      </p:sp>
      <p:sp>
        <p:nvSpPr>
          <p:cNvPr id="16" name="Flecha: a la izquierda y derecha 15">
            <a:extLst>
              <a:ext uri="{FF2B5EF4-FFF2-40B4-BE49-F238E27FC236}">
                <a16:creationId xmlns:a16="http://schemas.microsoft.com/office/drawing/2014/main" id="{3A1015C0-C93D-848F-6C2E-12C234301C73}"/>
              </a:ext>
            </a:extLst>
          </p:cNvPr>
          <p:cNvSpPr/>
          <p:nvPr/>
        </p:nvSpPr>
        <p:spPr>
          <a:xfrm>
            <a:off x="6304264" y="2251089"/>
            <a:ext cx="894372" cy="407651"/>
          </a:xfrm>
          <a:prstGeom prst="leftRightArrow">
            <a:avLst/>
          </a:prstGeom>
          <a:solidFill>
            <a:srgbClr val="4472C4"/>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Flecha: a la derecha 19">
            <a:extLst>
              <a:ext uri="{FF2B5EF4-FFF2-40B4-BE49-F238E27FC236}">
                <a16:creationId xmlns:a16="http://schemas.microsoft.com/office/drawing/2014/main" id="{BA68C7D6-E776-986F-277C-290184546C03}"/>
              </a:ext>
            </a:extLst>
          </p:cNvPr>
          <p:cNvSpPr/>
          <p:nvPr/>
        </p:nvSpPr>
        <p:spPr>
          <a:xfrm>
            <a:off x="3247278" y="2251089"/>
            <a:ext cx="885644" cy="407651"/>
          </a:xfrm>
          <a:prstGeom prst="rightArrow">
            <a:avLst/>
          </a:prstGeom>
          <a:solidFill>
            <a:srgbClr val="4472C4"/>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Diagrama de flujo: conector 21">
            <a:extLst>
              <a:ext uri="{FF2B5EF4-FFF2-40B4-BE49-F238E27FC236}">
                <a16:creationId xmlns:a16="http://schemas.microsoft.com/office/drawing/2014/main" id="{9FAA591D-977E-47DE-9CF5-22AA543037C3}"/>
              </a:ext>
            </a:extLst>
          </p:cNvPr>
          <p:cNvSpPr/>
          <p:nvPr/>
        </p:nvSpPr>
        <p:spPr>
          <a:xfrm>
            <a:off x="7278959" y="1729805"/>
            <a:ext cx="1749665" cy="1543894"/>
          </a:xfrm>
          <a:prstGeom prst="flowChartConnector">
            <a:avLst/>
          </a:prstGeom>
          <a:gradFill rotWithShape="1">
            <a:gsLst>
              <a:gs pos="0">
                <a:srgbClr val="5B9BD5">
                  <a:tint val="50000"/>
                  <a:satMod val="300000"/>
                </a:srgbClr>
              </a:gs>
              <a:gs pos="35000">
                <a:srgbClr val="5B9BD5">
                  <a:tint val="37000"/>
                  <a:satMod val="300000"/>
                </a:srgbClr>
              </a:gs>
              <a:gs pos="100000">
                <a:srgbClr val="5B9BD5">
                  <a:tint val="15000"/>
                  <a:satMod val="350000"/>
                </a:srgbClr>
              </a:gs>
            </a:gsLst>
            <a:lin ang="16200000" scaled="1"/>
          </a:gradFill>
          <a:ln w="9525" cap="flat" cmpd="sng" algn="ctr">
            <a:solidFill>
              <a:srgbClr val="5B9BD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4000" b="1" i="0" u="none" strike="noStrike" kern="0" cap="none" spc="0" normalizeH="0" baseline="0" noProof="0" dirty="0">
                <a:ln>
                  <a:noFill/>
                </a:ln>
                <a:solidFill>
                  <a:srgbClr val="44546A"/>
                </a:solidFill>
                <a:effectLst/>
                <a:uLnTx/>
                <a:uFillTx/>
                <a:latin typeface="Arial"/>
                <a:ea typeface="+mn-ea"/>
                <a:cs typeface="+mn-cs"/>
                <a:sym typeface="Arial"/>
              </a:rPr>
              <a:t>19</a:t>
            </a:r>
            <a:endParaRPr kumimoji="0" lang="es-CO" sz="4000" b="1" i="0" u="none" strike="noStrike" kern="0" cap="none" spc="0" normalizeH="0" baseline="0" noProof="0" dirty="0">
              <a:ln>
                <a:noFill/>
              </a:ln>
              <a:solidFill>
                <a:srgbClr val="44546A"/>
              </a:solidFill>
              <a:effectLst/>
              <a:uLnTx/>
              <a:uFillTx/>
              <a:latin typeface="Arial"/>
              <a:ea typeface="+mn-ea"/>
              <a:cs typeface="+mn-cs"/>
              <a:sym typeface="Arial"/>
            </a:endParaRPr>
          </a:p>
        </p:txBody>
      </p:sp>
      <p:sp>
        <p:nvSpPr>
          <p:cNvPr id="24" name="Flecha: a la derecha 23">
            <a:extLst>
              <a:ext uri="{FF2B5EF4-FFF2-40B4-BE49-F238E27FC236}">
                <a16:creationId xmlns:a16="http://schemas.microsoft.com/office/drawing/2014/main" id="{D04ABD8B-A83E-2017-8B03-49DD5409355F}"/>
              </a:ext>
            </a:extLst>
          </p:cNvPr>
          <p:cNvSpPr/>
          <p:nvPr/>
        </p:nvSpPr>
        <p:spPr>
          <a:xfrm>
            <a:off x="9140456" y="2283986"/>
            <a:ext cx="885644" cy="407651"/>
          </a:xfrm>
          <a:prstGeom prst="rightArrow">
            <a:avLst/>
          </a:prstGeom>
          <a:solidFill>
            <a:srgbClr val="4472C4"/>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Rectángulo 25">
            <a:extLst>
              <a:ext uri="{FF2B5EF4-FFF2-40B4-BE49-F238E27FC236}">
                <a16:creationId xmlns:a16="http://schemas.microsoft.com/office/drawing/2014/main" id="{8105B024-A53F-37E0-B9E7-48C1168D793F}"/>
              </a:ext>
            </a:extLst>
          </p:cNvPr>
          <p:cNvSpPr/>
          <p:nvPr/>
        </p:nvSpPr>
        <p:spPr>
          <a:xfrm>
            <a:off x="534394" y="3463195"/>
            <a:ext cx="2880138" cy="1147388"/>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44546A"/>
                </a:solidFill>
                <a:effectLst/>
                <a:uLnTx/>
                <a:uFillTx/>
                <a:latin typeface="Arial"/>
                <a:ea typeface="+mn-ea"/>
                <a:cs typeface="+mn-cs"/>
                <a:sym typeface="Arial"/>
              </a:rPr>
              <a:t>Instituciones Educativas </a:t>
            </a:r>
            <a:endParaRPr kumimoji="0" lang="es-CO" sz="2400" b="1" i="0" u="none" strike="noStrike" kern="0" cap="none" spc="0" normalizeH="0" baseline="0" noProof="0" dirty="0">
              <a:ln>
                <a:noFill/>
              </a:ln>
              <a:solidFill>
                <a:srgbClr val="44546A"/>
              </a:solidFill>
              <a:effectLst/>
              <a:uLnTx/>
              <a:uFillTx/>
              <a:latin typeface="Arial"/>
              <a:ea typeface="+mn-ea"/>
              <a:cs typeface="+mn-cs"/>
              <a:sym typeface="Arial"/>
            </a:endParaRPr>
          </a:p>
        </p:txBody>
      </p:sp>
      <p:pic>
        <p:nvPicPr>
          <p:cNvPr id="27" name="Imagen 26" descr="Asociacion Padres de Familia Nusefa Armenia">
            <a:extLst>
              <a:ext uri="{FF2B5EF4-FFF2-40B4-BE49-F238E27FC236}">
                <a16:creationId xmlns:a16="http://schemas.microsoft.com/office/drawing/2014/main" id="{B292CECE-B3E3-D33F-5313-1E059E27C71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325859" y="3370384"/>
            <a:ext cx="4702765" cy="2152473"/>
          </a:xfrm>
          <a:prstGeom prst="rect">
            <a:avLst/>
          </a:prstGeom>
          <a:noFill/>
          <a:ln>
            <a:noFill/>
          </a:ln>
        </p:spPr>
      </p:pic>
      <p:sp>
        <p:nvSpPr>
          <p:cNvPr id="28" name="Rectángulo 27">
            <a:extLst>
              <a:ext uri="{FF2B5EF4-FFF2-40B4-BE49-F238E27FC236}">
                <a16:creationId xmlns:a16="http://schemas.microsoft.com/office/drawing/2014/main" id="{FACF4896-47E3-5688-D597-CE9DAEC80BC7}"/>
              </a:ext>
            </a:extLst>
          </p:cNvPr>
          <p:cNvSpPr/>
          <p:nvPr/>
        </p:nvSpPr>
        <p:spPr>
          <a:xfrm>
            <a:off x="9939951" y="3408198"/>
            <a:ext cx="2851860" cy="1150792"/>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44546A"/>
                </a:solidFill>
                <a:effectLst/>
                <a:uLnTx/>
                <a:uFillTx/>
                <a:latin typeface="Arial"/>
                <a:ea typeface="+mn-ea"/>
                <a:cs typeface="+mn-cs"/>
                <a:sym typeface="Arial"/>
              </a:rPr>
              <a:t>Ciudades Capitales</a:t>
            </a:r>
            <a:endParaRPr kumimoji="0" lang="es-CO" sz="2400" b="1" i="0" u="none" strike="noStrike" kern="0" cap="none" spc="0" normalizeH="0" baseline="0" noProof="0" dirty="0">
              <a:ln>
                <a:noFill/>
              </a:ln>
              <a:solidFill>
                <a:srgbClr val="44546A"/>
              </a:solidFill>
              <a:effectLst/>
              <a:uLnTx/>
              <a:uFillTx/>
              <a:latin typeface="Arial"/>
              <a:ea typeface="+mn-ea"/>
              <a:cs typeface="+mn-cs"/>
              <a:sym typeface="Arial"/>
            </a:endParaRPr>
          </a:p>
        </p:txBody>
      </p:sp>
      <p:sp>
        <p:nvSpPr>
          <p:cNvPr id="29" name="CuadroTexto 28">
            <a:extLst>
              <a:ext uri="{FF2B5EF4-FFF2-40B4-BE49-F238E27FC236}">
                <a16:creationId xmlns:a16="http://schemas.microsoft.com/office/drawing/2014/main" id="{A2AAF844-92B4-BEAA-753A-61B419CAE7D5}"/>
              </a:ext>
            </a:extLst>
          </p:cNvPr>
          <p:cNvSpPr txBox="1"/>
          <p:nvPr/>
        </p:nvSpPr>
        <p:spPr>
          <a:xfrm>
            <a:off x="3983064" y="5456434"/>
            <a:ext cx="6229320" cy="577850"/>
          </a:xfrm>
          <a:prstGeom prst="rect">
            <a:avLst/>
          </a:prstGeom>
          <a:noFill/>
        </p:spPr>
        <p:txBody>
          <a:bodyPr wrap="square">
            <a:spAutoFit/>
          </a:bodyPr>
          <a:lstStyle/>
          <a:p>
            <a:pPr algn="ctr" defTabSz="914400">
              <a:lnSpc>
                <a:spcPct val="150000"/>
              </a:lnSpc>
              <a:buClr>
                <a:srgbClr val="000000"/>
              </a:buClr>
              <a:buSzPct val="110000"/>
              <a:buFont typeface="Arial"/>
              <a:buNone/>
            </a:pPr>
            <a:r>
              <a:rPr lang="es-CO" sz="2400" b="1" kern="0" dirty="0">
                <a:solidFill>
                  <a:srgbClr val="44546A"/>
                </a:solidFill>
                <a:latin typeface="Arial" panose="020B0604020202020204" pitchFamily="34" charset="0"/>
                <a:ea typeface="Arial" panose="020B0604020202020204" pitchFamily="34" charset="0"/>
                <a:cs typeface="Arial"/>
                <a:sym typeface="Arial"/>
              </a:rPr>
              <a:t>Desarrollo Procesos educativos</a:t>
            </a:r>
          </a:p>
        </p:txBody>
      </p:sp>
      <p:sp>
        <p:nvSpPr>
          <p:cNvPr id="31" name="CuadroTexto 30">
            <a:extLst>
              <a:ext uri="{FF2B5EF4-FFF2-40B4-BE49-F238E27FC236}">
                <a16:creationId xmlns:a16="http://schemas.microsoft.com/office/drawing/2014/main" id="{DEF70609-E843-E906-FA96-3A19AFC61EF0}"/>
              </a:ext>
            </a:extLst>
          </p:cNvPr>
          <p:cNvSpPr txBox="1"/>
          <p:nvPr/>
        </p:nvSpPr>
        <p:spPr>
          <a:xfrm>
            <a:off x="10212384" y="2201413"/>
            <a:ext cx="3047938" cy="830997"/>
          </a:xfrm>
          <a:prstGeom prst="rect">
            <a:avLst/>
          </a:prstGeom>
          <a:noFill/>
        </p:spPr>
        <p:txBody>
          <a:bodyPr wrap="square">
            <a:spAutoFit/>
          </a:bodyPr>
          <a:lstStyle/>
          <a:p>
            <a:pPr algn="ctr" defTabSz="914400">
              <a:buClr>
                <a:srgbClr val="000000"/>
              </a:buClr>
              <a:buFont typeface="Arial"/>
              <a:buNone/>
            </a:pPr>
            <a:r>
              <a:rPr lang="es-CO" sz="2400" b="1" kern="0" dirty="0">
                <a:solidFill>
                  <a:srgbClr val="44546A"/>
                </a:solidFill>
                <a:latin typeface="Arial" panose="020B0604020202020204" pitchFamily="34" charset="0"/>
                <a:ea typeface="Arial" panose="020B0604020202020204" pitchFamily="34" charset="0"/>
                <a:cs typeface="Arial"/>
                <a:sym typeface="Arial"/>
              </a:rPr>
              <a:t>I.E. Nuestra Señora de Fátima Armenia</a:t>
            </a:r>
            <a:endParaRPr lang="es-CO" sz="2400" kern="0" dirty="0">
              <a:solidFill>
                <a:srgbClr val="000000"/>
              </a:solidFill>
              <a:latin typeface="Arial"/>
              <a:cs typeface="Arial"/>
              <a:sym typeface="Arial"/>
            </a:endParaRPr>
          </a:p>
        </p:txBody>
      </p:sp>
      <p:sp>
        <p:nvSpPr>
          <p:cNvPr id="33" name="CuadroTexto 32">
            <a:extLst>
              <a:ext uri="{FF2B5EF4-FFF2-40B4-BE49-F238E27FC236}">
                <a16:creationId xmlns:a16="http://schemas.microsoft.com/office/drawing/2014/main" id="{C4012FA5-CF8A-8CB4-363B-3BBDA5B2A42E}"/>
              </a:ext>
            </a:extLst>
          </p:cNvPr>
          <p:cNvSpPr txBox="1"/>
          <p:nvPr/>
        </p:nvSpPr>
        <p:spPr>
          <a:xfrm>
            <a:off x="192152" y="2125265"/>
            <a:ext cx="2571163" cy="830997"/>
          </a:xfrm>
          <a:prstGeom prst="rect">
            <a:avLst/>
          </a:prstGeom>
          <a:noFill/>
        </p:spPr>
        <p:txBody>
          <a:bodyPr wrap="square">
            <a:spAutoFit/>
          </a:bodyPr>
          <a:lstStyle/>
          <a:p>
            <a:pPr defTabSz="914400">
              <a:buClr>
                <a:srgbClr val="000000"/>
              </a:buClr>
              <a:buFont typeface="Arial"/>
              <a:buNone/>
            </a:pPr>
            <a:r>
              <a:rPr lang="es-CO" sz="2400" b="1" kern="0" dirty="0">
                <a:solidFill>
                  <a:srgbClr val="44546A"/>
                </a:solidFill>
                <a:latin typeface="Arial" panose="020B0604020202020204" pitchFamily="34" charset="0"/>
                <a:ea typeface="Arial" panose="020B0604020202020204" pitchFamily="34" charset="0"/>
                <a:cs typeface="Arial"/>
                <a:sym typeface="Arial"/>
              </a:rPr>
              <a:t>Bienestar Social </a:t>
            </a:r>
          </a:p>
          <a:p>
            <a:pPr defTabSz="914400">
              <a:buClr>
                <a:srgbClr val="000000"/>
              </a:buClr>
              <a:buFont typeface="Arial"/>
              <a:buNone/>
            </a:pPr>
            <a:r>
              <a:rPr lang="es-CO" sz="2400" b="1" kern="0" dirty="0">
                <a:solidFill>
                  <a:srgbClr val="44546A"/>
                </a:solidFill>
                <a:latin typeface="Arial" panose="020B0604020202020204" pitchFamily="34" charset="0"/>
                <a:ea typeface="Arial" panose="020B0604020202020204" pitchFamily="34" charset="0"/>
                <a:cs typeface="Arial"/>
                <a:sym typeface="Arial"/>
              </a:rPr>
              <a:t>Policía Nacional</a:t>
            </a:r>
            <a:endParaRPr lang="es-CO" sz="2400" kern="0" dirty="0">
              <a:solidFill>
                <a:srgbClr val="000000"/>
              </a:solidFill>
              <a:latin typeface="Arial"/>
              <a:cs typeface="Arial"/>
              <a:sym typeface="Arial"/>
            </a:endParaRPr>
          </a:p>
        </p:txBody>
      </p:sp>
      <p:sp>
        <p:nvSpPr>
          <p:cNvPr id="34" name="CuadroTexto 33">
            <a:extLst>
              <a:ext uri="{FF2B5EF4-FFF2-40B4-BE49-F238E27FC236}">
                <a16:creationId xmlns:a16="http://schemas.microsoft.com/office/drawing/2014/main" id="{A06DAE20-9130-A784-0D5C-2E4E660AE8B8}"/>
              </a:ext>
            </a:extLst>
          </p:cNvPr>
          <p:cNvSpPr txBox="1"/>
          <p:nvPr/>
        </p:nvSpPr>
        <p:spPr>
          <a:xfrm>
            <a:off x="713015" y="4908350"/>
            <a:ext cx="2880138" cy="461665"/>
          </a:xfrm>
          <a:prstGeom prst="rect">
            <a:avLst/>
          </a:prstGeom>
          <a:noFill/>
        </p:spPr>
        <p:txBody>
          <a:bodyPr wrap="square">
            <a:spAutoFit/>
          </a:bodyPr>
          <a:lstStyle/>
          <a:p>
            <a:pPr algn="ctr" defTabSz="914400">
              <a:buClr>
                <a:srgbClr val="000000"/>
              </a:buClr>
              <a:buFont typeface="Arial"/>
              <a:buNone/>
            </a:pPr>
            <a:r>
              <a:rPr lang="es-CO" sz="2400" b="1" kern="0" dirty="0">
                <a:solidFill>
                  <a:srgbClr val="44546A"/>
                </a:solidFill>
                <a:latin typeface="Arial" panose="020B0604020202020204" pitchFamily="34" charset="0"/>
                <a:ea typeface="Arial" panose="020B0604020202020204" pitchFamily="34" charset="0"/>
                <a:cs typeface="Arial"/>
                <a:sym typeface="Arial"/>
              </a:rPr>
              <a:t>Infraestructura</a:t>
            </a:r>
            <a:endParaRPr lang="es-CO" sz="2400" kern="0" dirty="0">
              <a:solidFill>
                <a:srgbClr val="000000"/>
              </a:solidFill>
              <a:latin typeface="Arial"/>
              <a:cs typeface="Arial"/>
              <a:sym typeface="Arial"/>
            </a:endParaRPr>
          </a:p>
        </p:txBody>
      </p:sp>
      <p:sp>
        <p:nvSpPr>
          <p:cNvPr id="35" name="CuadroTexto 34">
            <a:extLst>
              <a:ext uri="{FF2B5EF4-FFF2-40B4-BE49-F238E27FC236}">
                <a16:creationId xmlns:a16="http://schemas.microsoft.com/office/drawing/2014/main" id="{EA3E5104-CF64-98AA-F52B-3015A40966C2}"/>
              </a:ext>
            </a:extLst>
          </p:cNvPr>
          <p:cNvSpPr txBox="1"/>
          <p:nvPr/>
        </p:nvSpPr>
        <p:spPr>
          <a:xfrm>
            <a:off x="825554" y="5531874"/>
            <a:ext cx="1786139" cy="461665"/>
          </a:xfrm>
          <a:prstGeom prst="rect">
            <a:avLst/>
          </a:prstGeom>
          <a:noFill/>
        </p:spPr>
        <p:txBody>
          <a:bodyPr wrap="square">
            <a:spAutoFit/>
          </a:bodyPr>
          <a:lstStyle/>
          <a:p>
            <a:pPr algn="ctr" defTabSz="914400">
              <a:buClr>
                <a:srgbClr val="000000"/>
              </a:buClr>
              <a:buFont typeface="Arial"/>
              <a:buNone/>
            </a:pPr>
            <a:r>
              <a:rPr lang="es-CO" sz="2400" b="1" kern="0" dirty="0">
                <a:solidFill>
                  <a:srgbClr val="44546A"/>
                </a:solidFill>
                <a:latin typeface="Arial" panose="020B0604020202020204" pitchFamily="34" charset="0"/>
                <a:ea typeface="Arial" panose="020B0604020202020204" pitchFamily="34" charset="0"/>
                <a:cs typeface="Arial"/>
                <a:sym typeface="Arial"/>
              </a:rPr>
              <a:t>Dotación</a:t>
            </a:r>
            <a:endParaRPr lang="es-CO" sz="2400" kern="0" dirty="0">
              <a:solidFill>
                <a:srgbClr val="000000"/>
              </a:solidFill>
              <a:latin typeface="Arial"/>
              <a:cs typeface="Arial"/>
              <a:sym typeface="Arial"/>
            </a:endParaRPr>
          </a:p>
        </p:txBody>
      </p:sp>
    </p:spTree>
    <p:extLst>
      <p:ext uri="{BB962C8B-B14F-4D97-AF65-F5344CB8AC3E}">
        <p14:creationId xmlns:p14="http://schemas.microsoft.com/office/powerpoint/2010/main" val="349926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Habilidades Sociales </a:t>
            </a:r>
            <a:endParaRPr lang="es-CO" dirty="0">
              <a:latin typeface="Arial" panose="020B0604020202020204" pitchFamily="34" charset="0"/>
              <a:cs typeface="Arial" panose="020B0604020202020204" pitchFamily="34" charset="0"/>
            </a:endParaRPr>
          </a:p>
        </p:txBody>
      </p:sp>
      <p:pic>
        <p:nvPicPr>
          <p:cNvPr id="8" name="Imagen 7" descr="Un grupo de personas caminando en la calle&#10;&#10;Descripción generada automáticamente">
            <a:extLst>
              <a:ext uri="{FF2B5EF4-FFF2-40B4-BE49-F238E27FC236}">
                <a16:creationId xmlns:a16="http://schemas.microsoft.com/office/drawing/2014/main" id="{2834A9A2-C483-CD6B-44FD-11C6F6E96A72}"/>
              </a:ext>
            </a:extLst>
          </p:cNvPr>
          <p:cNvPicPr>
            <a:picLocks noChangeAspect="1"/>
          </p:cNvPicPr>
          <p:nvPr/>
        </p:nvPicPr>
        <p:blipFill>
          <a:blip r:embed="rId14">
            <a:alphaModFix amt="35000"/>
            <a:extLst>
              <a:ext uri="{837473B0-CC2E-450A-ABE3-18F120FF3D39}">
                <a1611:picAttrSrcUrl xmlns:a1611="http://schemas.microsoft.com/office/drawing/2016/11/main" r:id="rId15"/>
              </a:ext>
            </a:extLst>
          </a:blip>
          <a:stretch>
            <a:fillRect/>
          </a:stretch>
        </p:blipFill>
        <p:spPr>
          <a:xfrm>
            <a:off x="192152" y="1639142"/>
            <a:ext cx="13068170" cy="4228602"/>
          </a:xfrm>
          <a:prstGeom prst="rect">
            <a:avLst/>
          </a:prstGeom>
        </p:spPr>
      </p:pic>
      <p:sp>
        <p:nvSpPr>
          <p:cNvPr id="9" name="Rectángulo 8">
            <a:extLst>
              <a:ext uri="{FF2B5EF4-FFF2-40B4-BE49-F238E27FC236}">
                <a16:creationId xmlns:a16="http://schemas.microsoft.com/office/drawing/2014/main" id="{D42E6A89-5CC3-2468-2F32-35EDB5698EC9}"/>
              </a:ext>
            </a:extLst>
          </p:cNvPr>
          <p:cNvSpPr/>
          <p:nvPr/>
        </p:nvSpPr>
        <p:spPr>
          <a:xfrm>
            <a:off x="1699778" y="3116981"/>
            <a:ext cx="1668730" cy="894650"/>
          </a:xfrm>
          <a:prstGeom prst="rect">
            <a:avLst/>
          </a:prstGeom>
          <a:solidFill>
            <a:srgbClr val="FFFFFF"/>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CO" b="0" i="0" u="none" strike="noStrike" kern="0" cap="none" spc="0" normalizeH="0" baseline="0" noProof="0" dirty="0">
                <a:ln>
                  <a:noFill/>
                </a:ln>
                <a:solidFill>
                  <a:srgbClr val="44546A"/>
                </a:solidFill>
                <a:effectLst/>
                <a:uLnTx/>
                <a:uFillTx/>
                <a:latin typeface="Arial" panose="020B0604020202020204" pitchFamily="34" charset="0"/>
                <a:ea typeface="Arial" panose="020B0604020202020204" pitchFamily="34" charset="0"/>
                <a:cs typeface="+mn-cs"/>
                <a:sym typeface="Arial"/>
              </a:rPr>
              <a:t>variedad de componentes</a:t>
            </a:r>
            <a:endParaRPr kumimoji="0" lang="es-CO" b="0" i="0" u="none" strike="noStrike" kern="0" cap="none" spc="0" normalizeH="0" baseline="0" noProof="0" dirty="0">
              <a:ln>
                <a:noFill/>
              </a:ln>
              <a:solidFill>
                <a:srgbClr val="FFFFFF"/>
              </a:solidFill>
              <a:effectLst/>
              <a:uLnTx/>
              <a:uFillTx/>
              <a:latin typeface="Arial"/>
              <a:cs typeface="+mn-cs"/>
              <a:sym typeface="Arial"/>
            </a:endParaRPr>
          </a:p>
        </p:txBody>
      </p:sp>
      <p:sp>
        <p:nvSpPr>
          <p:cNvPr id="16" name="Rectángulo 15">
            <a:extLst>
              <a:ext uri="{FF2B5EF4-FFF2-40B4-BE49-F238E27FC236}">
                <a16:creationId xmlns:a16="http://schemas.microsoft.com/office/drawing/2014/main" id="{CE7CF68E-246E-7946-21FE-803F3188DFD1}"/>
              </a:ext>
            </a:extLst>
          </p:cNvPr>
          <p:cNvSpPr/>
          <p:nvPr/>
        </p:nvSpPr>
        <p:spPr>
          <a:xfrm>
            <a:off x="1431139" y="4890286"/>
            <a:ext cx="2206007" cy="657143"/>
          </a:xfrm>
          <a:prstGeom prst="rect">
            <a:avLst/>
          </a:prstGeom>
          <a:solidFill>
            <a:srgbClr val="FFFFFF"/>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b="0" i="0" u="none" strike="noStrike" kern="0" cap="none" spc="0" normalizeH="0" baseline="0" noProof="0" dirty="0">
                <a:ln>
                  <a:noFill/>
                </a:ln>
                <a:solidFill>
                  <a:srgbClr val="44546A"/>
                </a:solidFill>
                <a:effectLst/>
                <a:uLnTx/>
                <a:uFillTx/>
                <a:latin typeface="Arial" panose="020B0604020202020204" pitchFamily="34" charset="0"/>
                <a:ea typeface="Arial" panose="020B0604020202020204" pitchFamily="34" charset="0"/>
                <a:cs typeface="+mn-cs"/>
                <a:sym typeface="Arial"/>
              </a:rPr>
              <a:t>(Roca, 2014)</a:t>
            </a:r>
            <a:endParaRPr kumimoji="0" lang="es-CO" b="0" i="0" u="none" strike="noStrike" kern="0" cap="none" spc="0" normalizeH="0" baseline="0" noProof="0" dirty="0">
              <a:ln>
                <a:noFill/>
              </a:ln>
              <a:solidFill>
                <a:srgbClr val="FFFFFF"/>
              </a:solidFill>
              <a:effectLst/>
              <a:uLnTx/>
              <a:uFillTx/>
              <a:latin typeface="Arial"/>
              <a:cs typeface="+mn-cs"/>
              <a:sym typeface="Arial"/>
            </a:endParaRPr>
          </a:p>
        </p:txBody>
      </p:sp>
      <p:cxnSp>
        <p:nvCxnSpPr>
          <p:cNvPr id="19" name="Conector recto de flecha 18">
            <a:extLst>
              <a:ext uri="{FF2B5EF4-FFF2-40B4-BE49-F238E27FC236}">
                <a16:creationId xmlns:a16="http://schemas.microsoft.com/office/drawing/2014/main" id="{E327A136-53FF-8254-195D-D922BCBC68E8}"/>
              </a:ext>
            </a:extLst>
          </p:cNvPr>
          <p:cNvCxnSpPr>
            <a:cxnSpLocks/>
          </p:cNvCxnSpPr>
          <p:nvPr/>
        </p:nvCxnSpPr>
        <p:spPr>
          <a:xfrm>
            <a:off x="2534142" y="4219368"/>
            <a:ext cx="0" cy="490607"/>
          </a:xfrm>
          <a:prstGeom prst="straightConnector1">
            <a:avLst/>
          </a:prstGeom>
          <a:noFill/>
          <a:ln w="19050" cap="flat" cmpd="sng" algn="ctr">
            <a:solidFill>
              <a:srgbClr val="FFC000"/>
            </a:solidFill>
            <a:prstDash val="solid"/>
            <a:round/>
            <a:headEnd type="none" w="med" len="med"/>
            <a:tailEnd type="arrow" w="med" len="med"/>
          </a:ln>
          <a:effectLst/>
        </p:spPr>
      </p:cxnSp>
      <p:cxnSp>
        <p:nvCxnSpPr>
          <p:cNvPr id="20" name="Conector recto de flecha 19">
            <a:extLst>
              <a:ext uri="{FF2B5EF4-FFF2-40B4-BE49-F238E27FC236}">
                <a16:creationId xmlns:a16="http://schemas.microsoft.com/office/drawing/2014/main" id="{CAE7F107-6D60-B1DB-2840-A36B52905086}"/>
              </a:ext>
            </a:extLst>
          </p:cNvPr>
          <p:cNvCxnSpPr>
            <a:cxnSpLocks/>
          </p:cNvCxnSpPr>
          <p:nvPr/>
        </p:nvCxnSpPr>
        <p:spPr>
          <a:xfrm flipH="1">
            <a:off x="2936421" y="1815835"/>
            <a:ext cx="1480596" cy="1023490"/>
          </a:xfrm>
          <a:prstGeom prst="straightConnector1">
            <a:avLst/>
          </a:prstGeom>
          <a:noFill/>
          <a:ln w="19050" cap="flat" cmpd="sng" algn="ctr">
            <a:solidFill>
              <a:srgbClr val="FFC000"/>
            </a:solidFill>
            <a:prstDash val="solid"/>
            <a:round/>
            <a:headEnd type="none" w="med" len="med"/>
            <a:tailEnd type="arrow" w="med" len="med"/>
          </a:ln>
          <a:effectLst/>
        </p:spPr>
      </p:cxnSp>
      <p:sp>
        <p:nvSpPr>
          <p:cNvPr id="21" name="Rectángulo 20">
            <a:extLst>
              <a:ext uri="{FF2B5EF4-FFF2-40B4-BE49-F238E27FC236}">
                <a16:creationId xmlns:a16="http://schemas.microsoft.com/office/drawing/2014/main" id="{95038587-F449-00CD-6F87-7B5DAB61C736}"/>
              </a:ext>
            </a:extLst>
          </p:cNvPr>
          <p:cNvSpPr/>
          <p:nvPr/>
        </p:nvSpPr>
        <p:spPr>
          <a:xfrm>
            <a:off x="6307386" y="3100428"/>
            <a:ext cx="1728825" cy="869935"/>
          </a:xfrm>
          <a:prstGeom prst="rect">
            <a:avLst/>
          </a:prstGeom>
          <a:solidFill>
            <a:srgbClr val="FFFFFF"/>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b="0" i="0" u="none" strike="noStrike" kern="0" cap="none" spc="0" normalizeH="0" baseline="0" noProof="0" dirty="0">
                <a:ln>
                  <a:noFill/>
                </a:ln>
                <a:solidFill>
                  <a:srgbClr val="44546A"/>
                </a:solidFill>
                <a:effectLst/>
                <a:uLnTx/>
                <a:uFillTx/>
                <a:latin typeface="Arial" panose="020B0604020202020204" pitchFamily="34" charset="0"/>
                <a:ea typeface="+mn-ea"/>
                <a:cs typeface="+mn-cs"/>
                <a:sym typeface="Arial"/>
              </a:rPr>
              <a:t>Trasversal a otros procesos</a:t>
            </a:r>
            <a:endParaRPr kumimoji="0" lang="es-CO"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Rectángulo 21">
            <a:extLst>
              <a:ext uri="{FF2B5EF4-FFF2-40B4-BE49-F238E27FC236}">
                <a16:creationId xmlns:a16="http://schemas.microsoft.com/office/drawing/2014/main" id="{FEC00878-094D-6158-C26B-B9652CEBACEF}"/>
              </a:ext>
            </a:extLst>
          </p:cNvPr>
          <p:cNvSpPr/>
          <p:nvPr/>
        </p:nvSpPr>
        <p:spPr>
          <a:xfrm>
            <a:off x="6220811" y="4381404"/>
            <a:ext cx="2088621" cy="657143"/>
          </a:xfrm>
          <a:prstGeom prst="rect">
            <a:avLst/>
          </a:prstGeom>
          <a:solidFill>
            <a:srgbClr val="FFFFFF"/>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b="0" i="0" u="none" strike="noStrike" kern="0" cap="none" spc="0" normalizeH="0" baseline="0" noProof="0" dirty="0">
                <a:ln>
                  <a:noFill/>
                </a:ln>
                <a:solidFill>
                  <a:srgbClr val="44546A"/>
                </a:solidFill>
                <a:effectLst/>
                <a:uLnTx/>
                <a:uFillTx/>
                <a:latin typeface="Arial" panose="020B0604020202020204" pitchFamily="34" charset="0"/>
                <a:ea typeface="Arial" panose="020B0604020202020204" pitchFamily="34" charset="0"/>
                <a:cs typeface="+mn-cs"/>
                <a:sym typeface="Arial"/>
              </a:rPr>
              <a:t>(Monjas, 2000)</a:t>
            </a:r>
            <a:endParaRPr kumimoji="0" lang="es-CO" b="0" i="0" u="none" strike="noStrike" kern="0" cap="none" spc="0" normalizeH="0" baseline="0" noProof="0" dirty="0">
              <a:ln>
                <a:noFill/>
              </a:ln>
              <a:solidFill>
                <a:srgbClr val="FFFFFF"/>
              </a:solidFill>
              <a:effectLst/>
              <a:uLnTx/>
              <a:uFillTx/>
              <a:latin typeface="Arial"/>
              <a:cs typeface="+mn-cs"/>
              <a:sym typeface="Arial"/>
            </a:endParaRPr>
          </a:p>
        </p:txBody>
      </p:sp>
      <p:cxnSp>
        <p:nvCxnSpPr>
          <p:cNvPr id="23" name="Conector recto de flecha 22">
            <a:extLst>
              <a:ext uri="{FF2B5EF4-FFF2-40B4-BE49-F238E27FC236}">
                <a16:creationId xmlns:a16="http://schemas.microsoft.com/office/drawing/2014/main" id="{73B5AD0D-B9CE-DB42-93A9-5019393696E6}"/>
              </a:ext>
            </a:extLst>
          </p:cNvPr>
          <p:cNvCxnSpPr>
            <a:cxnSpLocks/>
          </p:cNvCxnSpPr>
          <p:nvPr/>
        </p:nvCxnSpPr>
        <p:spPr>
          <a:xfrm>
            <a:off x="7065723" y="3788350"/>
            <a:ext cx="0" cy="542248"/>
          </a:xfrm>
          <a:prstGeom prst="straightConnector1">
            <a:avLst/>
          </a:prstGeom>
          <a:noFill/>
          <a:ln w="19050" cap="flat" cmpd="sng" algn="ctr">
            <a:solidFill>
              <a:srgbClr val="FFC000"/>
            </a:solidFill>
            <a:prstDash val="solid"/>
            <a:round/>
            <a:headEnd type="none" w="med" len="med"/>
            <a:tailEnd type="arrow" w="med" len="med"/>
          </a:ln>
          <a:effectLst/>
        </p:spPr>
      </p:cxnSp>
      <p:cxnSp>
        <p:nvCxnSpPr>
          <p:cNvPr id="24" name="Conector recto de flecha 23">
            <a:extLst>
              <a:ext uri="{FF2B5EF4-FFF2-40B4-BE49-F238E27FC236}">
                <a16:creationId xmlns:a16="http://schemas.microsoft.com/office/drawing/2014/main" id="{10FEDB4C-C895-225E-45D1-176457B80E43}"/>
              </a:ext>
            </a:extLst>
          </p:cNvPr>
          <p:cNvCxnSpPr>
            <a:cxnSpLocks/>
          </p:cNvCxnSpPr>
          <p:nvPr/>
        </p:nvCxnSpPr>
        <p:spPr>
          <a:xfrm>
            <a:off x="7013499" y="1866641"/>
            <a:ext cx="0" cy="1020997"/>
          </a:xfrm>
          <a:prstGeom prst="straightConnector1">
            <a:avLst/>
          </a:prstGeom>
          <a:noFill/>
          <a:ln w="19050" cap="flat" cmpd="sng" algn="ctr">
            <a:solidFill>
              <a:srgbClr val="FFC000"/>
            </a:solidFill>
            <a:prstDash val="solid"/>
            <a:round/>
            <a:headEnd type="none" w="med" len="med"/>
            <a:tailEnd type="arrow" w="med" len="med"/>
          </a:ln>
          <a:effectLst/>
        </p:spPr>
      </p:cxnSp>
      <p:sp>
        <p:nvSpPr>
          <p:cNvPr id="25" name="Rectángulo 24">
            <a:extLst>
              <a:ext uri="{FF2B5EF4-FFF2-40B4-BE49-F238E27FC236}">
                <a16:creationId xmlns:a16="http://schemas.microsoft.com/office/drawing/2014/main" id="{2AF7B0CE-6EF8-3E7B-1D6B-FE97BA4CD12D}"/>
              </a:ext>
            </a:extLst>
          </p:cNvPr>
          <p:cNvSpPr/>
          <p:nvPr/>
        </p:nvSpPr>
        <p:spPr>
          <a:xfrm>
            <a:off x="10083967" y="3057801"/>
            <a:ext cx="1668730" cy="836567"/>
          </a:xfrm>
          <a:prstGeom prst="rect">
            <a:avLst/>
          </a:prstGeom>
          <a:solidFill>
            <a:srgbClr val="FFFFFF"/>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b="0" i="0" u="none" strike="noStrike" kern="0" cap="none" spc="0" normalizeH="0" baseline="0" noProof="0" dirty="0">
                <a:ln>
                  <a:noFill/>
                </a:ln>
                <a:solidFill>
                  <a:srgbClr val="44546A"/>
                </a:solidFill>
                <a:effectLst/>
                <a:uLnTx/>
                <a:uFillTx/>
                <a:latin typeface="Arial" panose="020B0604020202020204" pitchFamily="34" charset="0"/>
                <a:ea typeface="+mn-ea"/>
                <a:cs typeface="+mn-cs"/>
                <a:sym typeface="Arial"/>
              </a:rPr>
              <a:t>Conceptos</a:t>
            </a:r>
            <a:endParaRPr kumimoji="0" lang="es-CO"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 name="Rectángulo 25">
            <a:extLst>
              <a:ext uri="{FF2B5EF4-FFF2-40B4-BE49-F238E27FC236}">
                <a16:creationId xmlns:a16="http://schemas.microsoft.com/office/drawing/2014/main" id="{5B9BFAF7-A32D-3ED9-A819-D4C4A1A491DF}"/>
              </a:ext>
            </a:extLst>
          </p:cNvPr>
          <p:cNvSpPr/>
          <p:nvPr/>
        </p:nvSpPr>
        <p:spPr>
          <a:xfrm>
            <a:off x="10000541" y="4779853"/>
            <a:ext cx="1852724" cy="657143"/>
          </a:xfrm>
          <a:prstGeom prst="rect">
            <a:avLst/>
          </a:prstGeom>
          <a:solidFill>
            <a:srgbClr val="FFFFFF"/>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b="0" i="0" u="none" strike="noStrike" kern="0" cap="none" spc="0" normalizeH="0" baseline="0" noProof="0" dirty="0">
                <a:ln>
                  <a:noFill/>
                </a:ln>
                <a:solidFill>
                  <a:srgbClr val="44546A"/>
                </a:solidFill>
                <a:effectLst/>
                <a:uLnTx/>
                <a:uFillTx/>
                <a:latin typeface="Arial" panose="020B0604020202020204" pitchFamily="34" charset="0"/>
                <a:ea typeface="Arial" panose="020B0604020202020204" pitchFamily="34" charset="0"/>
                <a:cs typeface="+mn-cs"/>
                <a:sym typeface="Arial"/>
              </a:rPr>
              <a:t>(Caballo, 2007)</a:t>
            </a:r>
            <a:endParaRPr kumimoji="0" lang="es-CO" b="0" i="0" u="none" strike="noStrike" kern="0" cap="none" spc="0" normalizeH="0" baseline="0" noProof="0" dirty="0">
              <a:ln>
                <a:noFill/>
              </a:ln>
              <a:solidFill>
                <a:srgbClr val="FFFFFF"/>
              </a:solidFill>
              <a:effectLst/>
              <a:uLnTx/>
              <a:uFillTx/>
              <a:latin typeface="Arial"/>
              <a:cs typeface="+mn-cs"/>
              <a:sym typeface="Arial"/>
            </a:endParaRPr>
          </a:p>
        </p:txBody>
      </p:sp>
      <p:cxnSp>
        <p:nvCxnSpPr>
          <p:cNvPr id="27" name="Conector recto de flecha 26">
            <a:extLst>
              <a:ext uri="{FF2B5EF4-FFF2-40B4-BE49-F238E27FC236}">
                <a16:creationId xmlns:a16="http://schemas.microsoft.com/office/drawing/2014/main" id="{08BDA559-3029-4F69-4AE5-44E618DE2CB0}"/>
              </a:ext>
            </a:extLst>
          </p:cNvPr>
          <p:cNvCxnSpPr>
            <a:cxnSpLocks/>
          </p:cNvCxnSpPr>
          <p:nvPr/>
        </p:nvCxnSpPr>
        <p:spPr>
          <a:xfrm>
            <a:off x="11000420" y="3920709"/>
            <a:ext cx="0" cy="819778"/>
          </a:xfrm>
          <a:prstGeom prst="straightConnector1">
            <a:avLst/>
          </a:prstGeom>
          <a:noFill/>
          <a:ln w="19050" cap="flat" cmpd="sng" algn="ctr">
            <a:solidFill>
              <a:srgbClr val="FFC000"/>
            </a:solidFill>
            <a:prstDash val="solid"/>
            <a:round/>
            <a:headEnd type="none" w="med" len="med"/>
            <a:tailEnd type="arrow" w="med" len="med"/>
          </a:ln>
          <a:effectLst/>
        </p:spPr>
      </p:cxnSp>
      <p:cxnSp>
        <p:nvCxnSpPr>
          <p:cNvPr id="29" name="Conector recto de flecha 28">
            <a:extLst>
              <a:ext uri="{FF2B5EF4-FFF2-40B4-BE49-F238E27FC236}">
                <a16:creationId xmlns:a16="http://schemas.microsoft.com/office/drawing/2014/main" id="{FB96DDCC-B71F-32DD-3C13-5106E4252B0F}"/>
              </a:ext>
            </a:extLst>
          </p:cNvPr>
          <p:cNvCxnSpPr>
            <a:cxnSpLocks/>
          </p:cNvCxnSpPr>
          <p:nvPr/>
        </p:nvCxnSpPr>
        <p:spPr>
          <a:xfrm>
            <a:off x="9677519" y="1956742"/>
            <a:ext cx="1196794" cy="866105"/>
          </a:xfrm>
          <a:prstGeom prst="straightConnector1">
            <a:avLst/>
          </a:prstGeom>
          <a:noFill/>
          <a:ln w="19050" cap="flat" cmpd="sng" algn="ctr">
            <a:solidFill>
              <a:srgbClr val="FFC000"/>
            </a:solidFill>
            <a:prstDash val="solid"/>
            <a:round/>
            <a:headEnd type="none" w="med" len="med"/>
            <a:tailEnd type="arrow" w="med" len="med"/>
          </a:ln>
          <a:effectLst/>
        </p:spPr>
      </p:cxnSp>
    </p:spTree>
    <p:extLst>
      <p:ext uri="{BB962C8B-B14F-4D97-AF65-F5344CB8AC3E}">
        <p14:creationId xmlns:p14="http://schemas.microsoft.com/office/powerpoint/2010/main" val="42152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1" grpId="0" animBg="1"/>
      <p:bldP spid="22"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Educación Física </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B3F8E525-A2A4-A752-7598-C90F5B6C0836}"/>
              </a:ext>
            </a:extLst>
          </p:cNvPr>
          <p:cNvSpPr/>
          <p:nvPr/>
        </p:nvSpPr>
        <p:spPr>
          <a:xfrm>
            <a:off x="117234" y="1722201"/>
            <a:ext cx="9631200" cy="680504"/>
          </a:xfrm>
          <a:prstGeom prst="rect">
            <a:avLst/>
          </a:prstGeom>
          <a:gradFill rotWithShape="1">
            <a:gsLst>
              <a:gs pos="0">
                <a:srgbClr val="5B9BD5">
                  <a:tint val="50000"/>
                  <a:satMod val="300000"/>
                </a:srgbClr>
              </a:gs>
              <a:gs pos="35000">
                <a:srgbClr val="5B9BD5">
                  <a:tint val="37000"/>
                  <a:satMod val="300000"/>
                </a:srgbClr>
              </a:gs>
              <a:gs pos="100000">
                <a:srgbClr val="5B9BD5">
                  <a:tint val="15000"/>
                  <a:satMod val="350000"/>
                </a:srgbClr>
              </a:gs>
            </a:gsLst>
            <a:lin ang="16200000" scaled="1"/>
          </a:gradFill>
          <a:ln w="9525" cap="flat" cmpd="sng" algn="ctr">
            <a:solidFill>
              <a:srgbClr val="5B9BD5">
                <a:shade val="95000"/>
                <a:satMod val="105000"/>
              </a:srgbClr>
            </a:solidFill>
            <a:prstDash val="solid"/>
          </a:ln>
          <a:effectLst>
            <a:outerShdw blurRad="40000" dist="20000" dir="5400000" rotWithShape="0">
              <a:srgbClr val="000000">
                <a:alpha val="38000"/>
              </a:srgbClr>
            </a:outerShdw>
          </a:effectLst>
        </p:spPr>
        <p:txBody>
          <a:bodyPr rtlCol="0" anchor="ctr"/>
          <a:lstStyle/>
          <a:p>
            <a:pPr marL="285750" marR="0" lvl="0" indent="-285750" algn="ctr"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MX" sz="2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Arial"/>
                <a:cs typeface="Arial"/>
                <a:sym typeface="Arial"/>
              </a:rPr>
              <a:t>Permite desarrollar las habilidades de competencia recreativa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 name="Rectángulo 7">
            <a:extLst>
              <a:ext uri="{FF2B5EF4-FFF2-40B4-BE49-F238E27FC236}">
                <a16:creationId xmlns:a16="http://schemas.microsoft.com/office/drawing/2014/main" id="{13A3F7A1-F33D-EFA7-CC25-B93FF08BF607}"/>
              </a:ext>
            </a:extLst>
          </p:cNvPr>
          <p:cNvSpPr/>
          <p:nvPr/>
        </p:nvSpPr>
        <p:spPr>
          <a:xfrm>
            <a:off x="117233" y="2561217"/>
            <a:ext cx="9631199" cy="476451"/>
          </a:xfrm>
          <a:prstGeom prst="rect">
            <a:avLst/>
          </a:prstGeom>
          <a:gradFill rotWithShape="1">
            <a:gsLst>
              <a:gs pos="0">
                <a:srgbClr val="FFC000">
                  <a:tint val="100000"/>
                  <a:shade val="100000"/>
                  <a:satMod val="130000"/>
                </a:srgbClr>
              </a:gs>
              <a:gs pos="100000">
                <a:srgbClr val="FFC0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285750" marR="0" lvl="0" indent="-285750" algn="ctr"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MX" sz="2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Se enfoca en el trabajo en equipo</a:t>
            </a:r>
            <a:endParaRPr kumimoji="0" lang="es-CO"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40D7EA47-B501-B1D8-9F52-0FAA3D796AC1}"/>
              </a:ext>
            </a:extLst>
          </p:cNvPr>
          <p:cNvSpPr/>
          <p:nvPr/>
        </p:nvSpPr>
        <p:spPr>
          <a:xfrm>
            <a:off x="117233" y="3127668"/>
            <a:ext cx="9631199" cy="1031591"/>
          </a:xfrm>
          <a:prstGeom prst="rect">
            <a:avLst/>
          </a:prstGeom>
          <a:gradFill rotWithShape="1">
            <a:gsLst>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ED7D31">
                <a:shade val="95000"/>
                <a:satMod val="105000"/>
              </a:srgbClr>
            </a:solidFill>
            <a:prstDash val="solid"/>
          </a:ln>
          <a:effectLst>
            <a:outerShdw blurRad="40000" dist="20000" dir="5400000" rotWithShape="0">
              <a:srgbClr val="000000">
                <a:alpha val="38000"/>
              </a:srgbClr>
            </a:outerShdw>
          </a:effectLst>
        </p:spPr>
        <p:txBody>
          <a:bodyPr rtlCol="0" anchor="ctr"/>
          <a:lstStyle/>
          <a:p>
            <a:pPr marL="342900" marR="0" lvl="0" indent="-342900" algn="ctr" defTabSz="914400" eaLnBrk="1" fontAlgn="auto" latinLnBrk="0" hangingPunct="1">
              <a:lnSpc>
                <a:spcPct val="150000"/>
              </a:lnSpc>
              <a:spcBef>
                <a:spcPts val="0"/>
              </a:spcBef>
              <a:spcAft>
                <a:spcPts val="0"/>
              </a:spcAft>
              <a:buClr>
                <a:srgbClr val="000000"/>
              </a:buClr>
              <a:buSzPct val="110000"/>
              <a:buFont typeface="Wingdings" panose="05000000000000000000" pitchFamily="2" charset="2"/>
              <a:buChar char="§"/>
              <a:tabLst/>
              <a:defRPr/>
            </a:pPr>
            <a:r>
              <a:rPr kumimoji="0" lang="es-MX" sz="2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Arial"/>
                <a:cs typeface="Arial"/>
                <a:sym typeface="Arial"/>
              </a:rPr>
              <a:t>Nos permite pensar, reaccionar rápidamente y confiar en nuestros compañeros </a:t>
            </a:r>
          </a:p>
        </p:txBody>
      </p:sp>
      <p:sp>
        <p:nvSpPr>
          <p:cNvPr id="16" name="Rectángulo 15">
            <a:extLst>
              <a:ext uri="{FF2B5EF4-FFF2-40B4-BE49-F238E27FC236}">
                <a16:creationId xmlns:a16="http://schemas.microsoft.com/office/drawing/2014/main" id="{44E96655-5225-9EF1-6758-EA0AC69BEDC9}"/>
              </a:ext>
            </a:extLst>
          </p:cNvPr>
          <p:cNvSpPr/>
          <p:nvPr/>
        </p:nvSpPr>
        <p:spPr>
          <a:xfrm>
            <a:off x="75081" y="5427160"/>
            <a:ext cx="9673351" cy="540000"/>
          </a:xfrm>
          <a:prstGeom prst="rect">
            <a:avLst/>
          </a:prstGeom>
          <a:gradFill rotWithShape="1">
            <a:gsLst>
              <a:gs pos="0">
                <a:srgbClr val="70AD47">
                  <a:tint val="50000"/>
                  <a:satMod val="300000"/>
                </a:srgbClr>
              </a:gs>
              <a:gs pos="35000">
                <a:srgbClr val="70AD47">
                  <a:tint val="37000"/>
                  <a:satMod val="300000"/>
                </a:srgbClr>
              </a:gs>
              <a:gs pos="100000">
                <a:srgbClr val="70AD47">
                  <a:tint val="15000"/>
                  <a:satMod val="350000"/>
                </a:srgbClr>
              </a:gs>
            </a:gsLst>
            <a:lin ang="16200000" scaled="1"/>
          </a:gradFill>
          <a:ln w="9525" cap="flat" cmpd="sng" algn="ctr">
            <a:solidFill>
              <a:srgbClr val="70AD47">
                <a:shade val="95000"/>
                <a:satMod val="105000"/>
              </a:srgbClr>
            </a:solidFill>
            <a:prstDash val="solid"/>
          </a:ln>
          <a:effectLst>
            <a:outerShdw blurRad="40000" dist="20000" dir="5400000" rotWithShape="0">
              <a:srgbClr val="000000">
                <a:alpha val="38000"/>
              </a:srgbClr>
            </a:outerShdw>
          </a:effectLst>
        </p:spPr>
        <p:txBody>
          <a:bodyPr rtlCol="0" anchor="ctr"/>
          <a:lstStyle/>
          <a:p>
            <a:pPr marL="342900" marR="0" lvl="0" indent="-342900" algn="ctr" defTabSz="914400" eaLnBrk="1" fontAlgn="auto" latinLnBrk="0" hangingPunct="1">
              <a:lnSpc>
                <a:spcPct val="150000"/>
              </a:lnSpc>
              <a:spcBef>
                <a:spcPts val="0"/>
              </a:spcBef>
              <a:spcAft>
                <a:spcPts val="0"/>
              </a:spcAft>
              <a:buClr>
                <a:srgbClr val="000000"/>
              </a:buClr>
              <a:buSzPct val="110000"/>
              <a:buFont typeface="Wingdings" panose="05000000000000000000" pitchFamily="2" charset="2"/>
              <a:buChar char="§"/>
              <a:tabLst/>
              <a:defRPr/>
            </a:pPr>
            <a:r>
              <a:rPr kumimoji="0" lang="es-MX" sz="2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Arial"/>
                <a:cs typeface="Arial"/>
                <a:sym typeface="Arial"/>
              </a:rPr>
              <a:t>Aporta en la formación de valores de los estudiantes</a:t>
            </a:r>
          </a:p>
        </p:txBody>
      </p:sp>
      <p:sp>
        <p:nvSpPr>
          <p:cNvPr id="19" name="Rectángulo 18">
            <a:extLst>
              <a:ext uri="{FF2B5EF4-FFF2-40B4-BE49-F238E27FC236}">
                <a16:creationId xmlns:a16="http://schemas.microsoft.com/office/drawing/2014/main" id="{3FE8FC90-2C5A-3600-8CA2-DA845245DF26}"/>
              </a:ext>
            </a:extLst>
          </p:cNvPr>
          <p:cNvSpPr/>
          <p:nvPr/>
        </p:nvSpPr>
        <p:spPr>
          <a:xfrm>
            <a:off x="117233" y="4279869"/>
            <a:ext cx="9631199" cy="1031590"/>
          </a:xfrm>
          <a:prstGeom prst="rect">
            <a:avLst/>
          </a:prstGeom>
          <a:gradFill rotWithShape="1">
            <a:gsLst>
              <a:gs pos="0">
                <a:srgbClr val="A5A5A5">
                  <a:tint val="50000"/>
                  <a:satMod val="300000"/>
                </a:srgbClr>
              </a:gs>
              <a:gs pos="35000">
                <a:srgbClr val="A5A5A5">
                  <a:tint val="37000"/>
                  <a:satMod val="300000"/>
                </a:srgbClr>
              </a:gs>
              <a:gs pos="100000">
                <a:srgbClr val="A5A5A5">
                  <a:tint val="15000"/>
                  <a:satMod val="350000"/>
                </a:srgbClr>
              </a:gs>
            </a:gsLst>
            <a:lin ang="16200000" scaled="1"/>
          </a:gradFill>
          <a:ln w="9525" cap="flat" cmpd="sng" algn="ctr">
            <a:solidFill>
              <a:srgbClr val="A5A5A5">
                <a:shade val="95000"/>
                <a:satMod val="105000"/>
              </a:srgbClr>
            </a:solidFill>
            <a:prstDash val="solid"/>
          </a:ln>
          <a:effectLst>
            <a:outerShdw blurRad="40000" dist="20000" dir="5400000" rotWithShape="0">
              <a:srgbClr val="000000">
                <a:alpha val="38000"/>
              </a:srgbClr>
            </a:outerShdw>
          </a:effectLst>
        </p:spPr>
        <p:txBody>
          <a:bodyPr rtlCol="0" anchor="ctr"/>
          <a:lstStyle/>
          <a:p>
            <a:pPr marL="342900" marR="0" lvl="0" indent="-342900" algn="ctr" defTabSz="914400" eaLnBrk="1" fontAlgn="auto" latinLnBrk="0" hangingPunct="1">
              <a:lnSpc>
                <a:spcPct val="150000"/>
              </a:lnSpc>
              <a:spcBef>
                <a:spcPts val="0"/>
              </a:spcBef>
              <a:spcAft>
                <a:spcPts val="0"/>
              </a:spcAft>
              <a:buClr>
                <a:srgbClr val="000000"/>
              </a:buClr>
              <a:buSzPct val="110000"/>
              <a:buFont typeface="Wingdings" panose="05000000000000000000" pitchFamily="2" charset="2"/>
              <a:buChar char="§"/>
              <a:tabLst/>
              <a:defRPr/>
            </a:pPr>
            <a:r>
              <a:rPr kumimoji="0" lang="es-MX" sz="2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Arial"/>
                <a:cs typeface="Arial"/>
                <a:sym typeface="Arial"/>
              </a:rPr>
              <a:t>Como proceso pedagógico responde a los intereses de la sociedad</a:t>
            </a:r>
            <a:r>
              <a:rPr kumimoji="0" lang="es-MX" sz="20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Arial"/>
                <a:cs typeface="Arial"/>
                <a:sym typeface="Arial"/>
              </a:rPr>
              <a:t>.</a:t>
            </a:r>
          </a:p>
        </p:txBody>
      </p:sp>
      <p:pic>
        <p:nvPicPr>
          <p:cNvPr id="20" name="Imagen 19" descr="Imagen que contiene pelota, mujer, fútbol, jugando&#10;&#10;Descripción generada automáticamente">
            <a:extLst>
              <a:ext uri="{FF2B5EF4-FFF2-40B4-BE49-F238E27FC236}">
                <a16:creationId xmlns:a16="http://schemas.microsoft.com/office/drawing/2014/main" id="{5DC3A0C5-376E-EC14-1ADC-03A9835A4A03}"/>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9407471" y="1690689"/>
            <a:ext cx="4009467" cy="4089663"/>
          </a:xfrm>
          <a:prstGeom prst="rect">
            <a:avLst/>
          </a:prstGeom>
        </p:spPr>
      </p:pic>
    </p:spTree>
    <p:extLst>
      <p:ext uri="{BB962C8B-B14F-4D97-AF65-F5344CB8AC3E}">
        <p14:creationId xmlns:p14="http://schemas.microsoft.com/office/powerpoint/2010/main" val="263802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Educación Física </a:t>
            </a:r>
            <a:endParaRPr lang="es-CO" dirty="0">
              <a:latin typeface="Arial" panose="020B0604020202020204" pitchFamily="34" charset="0"/>
              <a:cs typeface="Arial" panose="020B0604020202020204" pitchFamily="34" charset="0"/>
            </a:endParaRPr>
          </a:p>
        </p:txBody>
      </p:sp>
      <p:pic>
        <p:nvPicPr>
          <p:cNvPr id="6" name="Imagen 5" descr="Para Profesores De Educación Física - YouTube">
            <a:extLst>
              <a:ext uri="{FF2B5EF4-FFF2-40B4-BE49-F238E27FC236}">
                <a16:creationId xmlns:a16="http://schemas.microsoft.com/office/drawing/2014/main" id="{65029F54-35A2-F41C-8AC1-A3E4EDC9744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2151" y="1780689"/>
            <a:ext cx="6453195" cy="4298005"/>
          </a:xfrm>
          <a:prstGeom prst="rect">
            <a:avLst/>
          </a:prstGeom>
          <a:noFill/>
          <a:ln>
            <a:noFill/>
          </a:ln>
        </p:spPr>
      </p:pic>
      <p:sp>
        <p:nvSpPr>
          <p:cNvPr id="8" name="CuadroTexto 7">
            <a:extLst>
              <a:ext uri="{FF2B5EF4-FFF2-40B4-BE49-F238E27FC236}">
                <a16:creationId xmlns:a16="http://schemas.microsoft.com/office/drawing/2014/main" id="{E15F9E79-65B5-E463-B091-7D649EF5941E}"/>
              </a:ext>
            </a:extLst>
          </p:cNvPr>
          <p:cNvSpPr txBox="1"/>
          <p:nvPr/>
        </p:nvSpPr>
        <p:spPr>
          <a:xfrm>
            <a:off x="7341779" y="1780689"/>
            <a:ext cx="5449231" cy="3694409"/>
          </a:xfrm>
          <a:prstGeom prst="rect">
            <a:avLst/>
          </a:prstGeom>
          <a:noFill/>
        </p:spPr>
        <p:txBody>
          <a:bodyPr wrap="square">
            <a:spAutoFit/>
          </a:bodyPr>
          <a:lstStyle/>
          <a:p>
            <a:pPr algn="ctr" defTabSz="914400">
              <a:lnSpc>
                <a:spcPct val="150000"/>
              </a:lnSpc>
              <a:buClr>
                <a:srgbClr val="000000"/>
              </a:buClr>
              <a:buSzPct val="110000"/>
              <a:buFont typeface="Arial"/>
              <a:buNone/>
            </a:pPr>
            <a:r>
              <a:rPr lang="es-MX" sz="3200" b="1" kern="0" dirty="0">
                <a:solidFill>
                  <a:srgbClr val="666666"/>
                </a:solidFill>
                <a:latin typeface="Arial"/>
                <a:cs typeface="Arial"/>
                <a:sym typeface="Arial"/>
              </a:rPr>
              <a:t>Según Renzi(2009)</a:t>
            </a:r>
          </a:p>
          <a:p>
            <a:pPr algn="ctr" defTabSz="914400">
              <a:lnSpc>
                <a:spcPct val="150000"/>
              </a:lnSpc>
              <a:buClr>
                <a:srgbClr val="000000"/>
              </a:buClr>
              <a:buSzPct val="110000"/>
              <a:buFont typeface="Arial"/>
              <a:buNone/>
            </a:pPr>
            <a:r>
              <a:rPr lang="es-MX" sz="3200" b="1" kern="0" dirty="0">
                <a:solidFill>
                  <a:srgbClr val="666666"/>
                </a:solidFill>
                <a:latin typeface="Arial"/>
                <a:cs typeface="Arial"/>
                <a:sym typeface="Arial"/>
              </a:rPr>
              <a:t> </a:t>
            </a:r>
          </a:p>
          <a:p>
            <a:pPr algn="ctr" defTabSz="914400">
              <a:lnSpc>
                <a:spcPct val="150000"/>
              </a:lnSpc>
              <a:buClr>
                <a:srgbClr val="000000"/>
              </a:buClr>
              <a:buSzPct val="110000"/>
              <a:buFont typeface="Arial"/>
              <a:buNone/>
            </a:pPr>
            <a:endParaRPr lang="es-MX" sz="3200" b="1" kern="0" dirty="0">
              <a:solidFill>
                <a:srgbClr val="666666"/>
              </a:solidFill>
              <a:latin typeface="Arial"/>
              <a:cs typeface="Arial"/>
              <a:sym typeface="Arial"/>
            </a:endParaRPr>
          </a:p>
          <a:p>
            <a:pPr algn="ctr" defTabSz="914400">
              <a:lnSpc>
                <a:spcPct val="150000"/>
              </a:lnSpc>
              <a:buClr>
                <a:srgbClr val="000000"/>
              </a:buClr>
              <a:buSzPct val="110000"/>
              <a:buFont typeface="Arial"/>
              <a:buNone/>
            </a:pPr>
            <a:r>
              <a:rPr lang="es-MX" sz="3200" b="1" kern="0" dirty="0">
                <a:solidFill>
                  <a:srgbClr val="666666"/>
                </a:solidFill>
                <a:latin typeface="Arial"/>
                <a:cs typeface="Arial"/>
                <a:sym typeface="Arial"/>
              </a:rPr>
              <a:t>Desarrollo integral de los estudiantes.</a:t>
            </a:r>
            <a:endParaRPr lang="es-MX" sz="3200" b="1" kern="0" dirty="0">
              <a:solidFill>
                <a:srgbClr val="000000"/>
              </a:solidFill>
              <a:latin typeface="Arial"/>
              <a:cs typeface="Arial"/>
              <a:sym typeface="Arial"/>
            </a:endParaRPr>
          </a:p>
        </p:txBody>
      </p:sp>
      <p:sp>
        <p:nvSpPr>
          <p:cNvPr id="9" name="Flecha: hacia abajo 8">
            <a:extLst>
              <a:ext uri="{FF2B5EF4-FFF2-40B4-BE49-F238E27FC236}">
                <a16:creationId xmlns:a16="http://schemas.microsoft.com/office/drawing/2014/main" id="{05C16CDF-4FAD-6B3B-C38D-822DB88C0B98}"/>
              </a:ext>
            </a:extLst>
          </p:cNvPr>
          <p:cNvSpPr/>
          <p:nvPr/>
        </p:nvSpPr>
        <p:spPr>
          <a:xfrm>
            <a:off x="9861271" y="2841525"/>
            <a:ext cx="738553" cy="1024304"/>
          </a:xfrm>
          <a:prstGeom prst="downArrow">
            <a:avLst/>
          </a:prstGeom>
          <a:solidFill>
            <a:srgbClr val="4472C4"/>
          </a:solidFill>
          <a:ln w="25400" cap="flat" cmpd="sng" algn="ctr">
            <a:solidFill>
              <a:srgbClr val="4472C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808590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Pregunta de investigación </a:t>
            </a:r>
            <a:endParaRPr lang="es-CO" dirty="0">
              <a:latin typeface="Arial" panose="020B0604020202020204" pitchFamily="34" charset="0"/>
              <a:cs typeface="Arial" panose="020B0604020202020204" pitchFamily="34" charset="0"/>
            </a:endParaRPr>
          </a:p>
        </p:txBody>
      </p:sp>
      <p:sp>
        <p:nvSpPr>
          <p:cNvPr id="6" name="Google Shape;142;p27">
            <a:extLst>
              <a:ext uri="{FF2B5EF4-FFF2-40B4-BE49-F238E27FC236}">
                <a16:creationId xmlns:a16="http://schemas.microsoft.com/office/drawing/2014/main" id="{187606C8-BC34-E51B-4B31-DD2F9383B8AB}"/>
              </a:ext>
            </a:extLst>
          </p:cNvPr>
          <p:cNvSpPr txBox="1">
            <a:spLocks/>
          </p:cNvSpPr>
          <p:nvPr/>
        </p:nvSpPr>
        <p:spPr>
          <a:xfrm>
            <a:off x="387954" y="1690689"/>
            <a:ext cx="7921478" cy="4090179"/>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400" b="0" i="0" u="none" strike="noStrike" kern="0" cap="none" spc="0" normalizeH="0" baseline="0" noProof="0" dirty="0">
              <a:ln>
                <a:noFill/>
              </a:ln>
              <a:solidFill>
                <a:srgbClr val="6666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r>
              <a:rPr kumimoji="0" lang="es-MX" sz="2800" b="1"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sym typeface="Calibri"/>
              </a:rPr>
              <a:t>¿</a:t>
            </a:r>
            <a:r>
              <a:rPr kumimoji="0" lang="es-MX" sz="2800" b="1" i="0" u="none" strike="noStrike" kern="0" cap="none" spc="0" normalizeH="0" baseline="0" noProof="0" dirty="0">
                <a:ln>
                  <a:noFill/>
                </a:ln>
                <a:solidFill>
                  <a:srgbClr val="44546A"/>
                </a:solidFill>
                <a:effectLst/>
                <a:highlight>
                  <a:srgbClr val="FFFFFF"/>
                </a:highlight>
                <a:uLnTx/>
                <a:uFillTx/>
                <a:latin typeface="Arial" panose="020B0604020202020204" pitchFamily="34" charset="0"/>
                <a:ea typeface="Calibri" panose="020F0502020204030204" pitchFamily="34" charset="0"/>
                <a:cs typeface="Calibri"/>
                <a:sym typeface="Calibri"/>
              </a:rPr>
              <a:t>Cuáles son las características de un programa de educación física para el fomento de las habilidades sociales en estudiantes de secundaria del grado 9° de la Institución Educativa Nuestra Señora de Fátima</a:t>
            </a:r>
            <a:r>
              <a:rPr kumimoji="0" lang="es-MX" sz="2800" b="1"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sym typeface="Calibri"/>
              </a:rPr>
              <a:t>?</a:t>
            </a: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400" b="0" i="0" u="none" strike="noStrike" kern="0" cap="none" spc="0" normalizeH="0" baseline="0" noProof="0" dirty="0">
              <a:ln>
                <a:noFill/>
              </a:ln>
              <a:solidFill>
                <a:srgbClr val="6666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000" b="0" i="0" u="none" strike="noStrike" kern="0" cap="none" spc="0" normalizeH="0" baseline="0" noProof="0" dirty="0">
              <a:ln>
                <a:noFill/>
              </a:ln>
              <a:solidFill>
                <a:srgbClr val="6666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000" b="0" i="0" u="none" strike="noStrike" kern="0" cap="none" spc="0" normalizeH="0" baseline="0" noProof="0" dirty="0">
              <a:ln>
                <a:noFill/>
              </a:ln>
              <a:solidFill>
                <a:srgbClr val="6666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000" b="0" i="0" u="none" strike="noStrike" kern="0" cap="none" spc="0" normalizeH="0" baseline="0" noProof="0" dirty="0">
              <a:ln>
                <a:noFill/>
              </a:ln>
              <a:solidFill>
                <a:srgbClr val="6666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000" b="0" i="0" u="none" strike="noStrike" kern="0" cap="none" spc="0" normalizeH="0" baseline="0" noProof="0" dirty="0">
              <a:ln>
                <a:noFill/>
              </a:ln>
              <a:solidFill>
                <a:srgbClr val="666666"/>
              </a:solidFill>
              <a:effectLst/>
              <a:uLnTx/>
              <a:uFillTx/>
              <a:latin typeface="Arial"/>
              <a:ea typeface="Arial"/>
              <a:cs typeface="Arial"/>
              <a:sym typeface="Arial"/>
            </a:endParaRPr>
          </a:p>
        </p:txBody>
      </p:sp>
      <p:pic>
        <p:nvPicPr>
          <p:cNvPr id="8" name="Imagen 7" descr="Icono&#10;&#10;Descripción generada automáticamente">
            <a:extLst>
              <a:ext uri="{FF2B5EF4-FFF2-40B4-BE49-F238E27FC236}">
                <a16:creationId xmlns:a16="http://schemas.microsoft.com/office/drawing/2014/main" id="{0A85B29B-6E66-1D69-4D34-02FED641F4AF}"/>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8694549" y="1828801"/>
            <a:ext cx="4369971" cy="3952068"/>
          </a:xfrm>
          <a:prstGeom prst="rect">
            <a:avLst/>
          </a:prstGeom>
        </p:spPr>
      </p:pic>
    </p:spTree>
    <p:extLst>
      <p:ext uri="{BB962C8B-B14F-4D97-AF65-F5344CB8AC3E}">
        <p14:creationId xmlns:p14="http://schemas.microsoft.com/office/powerpoint/2010/main" val="2059991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Objetivo General</a:t>
            </a:r>
            <a:endParaRPr lang="es-CO" dirty="0">
              <a:latin typeface="Arial" panose="020B0604020202020204" pitchFamily="34" charset="0"/>
              <a:cs typeface="Arial" panose="020B0604020202020204" pitchFamily="34" charset="0"/>
            </a:endParaRPr>
          </a:p>
        </p:txBody>
      </p:sp>
      <p:sp>
        <p:nvSpPr>
          <p:cNvPr id="6" name="Google Shape;142;p27">
            <a:extLst>
              <a:ext uri="{FF2B5EF4-FFF2-40B4-BE49-F238E27FC236}">
                <a16:creationId xmlns:a16="http://schemas.microsoft.com/office/drawing/2014/main" id="{00FAB8F2-AC48-F8B3-A60D-E7556D40E875}"/>
              </a:ext>
            </a:extLst>
          </p:cNvPr>
          <p:cNvSpPr txBox="1">
            <a:spLocks/>
          </p:cNvSpPr>
          <p:nvPr/>
        </p:nvSpPr>
        <p:spPr>
          <a:xfrm>
            <a:off x="455285" y="2028274"/>
            <a:ext cx="8084281" cy="3765111"/>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defTabSz="914400">
              <a:lnSpc>
                <a:spcPct val="150000"/>
              </a:lnSpc>
              <a:spcBef>
                <a:spcPts val="0"/>
              </a:spcBef>
              <a:buSzPct val="110000"/>
              <a:buFont typeface="Arial"/>
              <a:buNone/>
            </a:pPr>
            <a:r>
              <a:rPr lang="es-MX" sz="2800" b="1" kern="0" dirty="0">
                <a:solidFill>
                  <a:srgbClr val="666666"/>
                </a:solidFill>
                <a:latin typeface="Arial"/>
                <a:ea typeface="Arial"/>
                <a:cs typeface="Arial"/>
                <a:sym typeface="Arial"/>
              </a:rPr>
              <a:t>Configurar las características de un programa de Educación Física en el fomento de las habilidades sociales en estudiantes de secundaria del grado 9° de la Institución Educativa Nuestra Señora de Fátima. </a:t>
            </a:r>
          </a:p>
          <a:p>
            <a:pPr marL="0" indent="0" defTabSz="914400">
              <a:lnSpc>
                <a:spcPct val="150000"/>
              </a:lnSpc>
              <a:spcBef>
                <a:spcPts val="0"/>
              </a:spcBef>
              <a:buSzPct val="110000"/>
              <a:buFont typeface="Arial"/>
              <a:buNone/>
            </a:pPr>
            <a:endParaRPr lang="es-MX" sz="1400" kern="0" dirty="0">
              <a:solidFill>
                <a:srgbClr val="666666"/>
              </a:solidFill>
              <a:latin typeface="Arial"/>
              <a:ea typeface="Arial"/>
              <a:cs typeface="Arial"/>
              <a:sym typeface="Arial"/>
            </a:endParaRPr>
          </a:p>
          <a:p>
            <a:pPr marL="0" indent="0" defTabSz="914400">
              <a:lnSpc>
                <a:spcPct val="150000"/>
              </a:lnSpc>
              <a:spcBef>
                <a:spcPts val="0"/>
              </a:spcBef>
              <a:buSzPct val="110000"/>
              <a:buFont typeface="Arial"/>
              <a:buNone/>
            </a:pPr>
            <a:endParaRPr lang="es-MX" sz="1000" kern="0" dirty="0">
              <a:solidFill>
                <a:srgbClr val="666666"/>
              </a:solidFill>
              <a:latin typeface="Arial"/>
              <a:ea typeface="Arial"/>
              <a:cs typeface="Arial"/>
              <a:sym typeface="Arial"/>
            </a:endParaRPr>
          </a:p>
          <a:p>
            <a:pPr marL="0" indent="0" defTabSz="914400">
              <a:lnSpc>
                <a:spcPct val="150000"/>
              </a:lnSpc>
              <a:spcBef>
                <a:spcPts val="0"/>
              </a:spcBef>
              <a:buSzPct val="110000"/>
              <a:buFont typeface="Arial"/>
              <a:buNone/>
            </a:pPr>
            <a:endParaRPr lang="es-MX" sz="1000" kern="0" dirty="0">
              <a:solidFill>
                <a:srgbClr val="666666"/>
              </a:solidFill>
              <a:latin typeface="Arial"/>
              <a:ea typeface="Arial"/>
              <a:cs typeface="Arial"/>
              <a:sym typeface="Arial"/>
            </a:endParaRPr>
          </a:p>
          <a:p>
            <a:pPr marL="0" indent="0" defTabSz="914400">
              <a:lnSpc>
                <a:spcPct val="150000"/>
              </a:lnSpc>
              <a:spcBef>
                <a:spcPts val="0"/>
              </a:spcBef>
              <a:buSzPct val="110000"/>
              <a:buFont typeface="Arial"/>
              <a:buNone/>
            </a:pPr>
            <a:endParaRPr lang="es-MX" sz="1000" kern="0" dirty="0">
              <a:solidFill>
                <a:srgbClr val="666666"/>
              </a:solidFill>
              <a:latin typeface="Arial"/>
              <a:ea typeface="Arial"/>
              <a:cs typeface="Arial"/>
              <a:sym typeface="Arial"/>
            </a:endParaRPr>
          </a:p>
        </p:txBody>
      </p:sp>
      <p:pic>
        <p:nvPicPr>
          <p:cNvPr id="8" name="Imagen 7" descr="Imagen que contiene animal, paraguas&#10;&#10;Descripción generada automáticamente">
            <a:extLst>
              <a:ext uri="{FF2B5EF4-FFF2-40B4-BE49-F238E27FC236}">
                <a16:creationId xmlns:a16="http://schemas.microsoft.com/office/drawing/2014/main" id="{80C62315-5880-7A8C-2C4E-557EA2330EF0}"/>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8257389" y="1953137"/>
            <a:ext cx="4380797" cy="3915383"/>
          </a:xfrm>
          <a:prstGeom prst="rect">
            <a:avLst/>
          </a:prstGeom>
        </p:spPr>
      </p:pic>
    </p:spTree>
    <p:extLst>
      <p:ext uri="{BB962C8B-B14F-4D97-AF65-F5344CB8AC3E}">
        <p14:creationId xmlns:p14="http://schemas.microsoft.com/office/powerpoint/2010/main" val="14820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lstStyle/>
          <a:p>
            <a:pPr algn="ctr"/>
            <a:r>
              <a:rPr lang="es-MX" dirty="0">
                <a:latin typeface="Arial" panose="020B0604020202020204" pitchFamily="34" charset="0"/>
                <a:cs typeface="Arial" panose="020B0604020202020204" pitchFamily="34" charset="0"/>
              </a:rPr>
              <a:t>Objetivos específicos </a:t>
            </a:r>
            <a:endParaRPr lang="es-CO" dirty="0">
              <a:latin typeface="Arial" panose="020B0604020202020204" pitchFamily="34" charset="0"/>
              <a:cs typeface="Arial" panose="020B0604020202020204" pitchFamily="34" charset="0"/>
            </a:endParaRPr>
          </a:p>
        </p:txBody>
      </p:sp>
      <p:sp>
        <p:nvSpPr>
          <p:cNvPr id="8" name="Google Shape;142;p27">
            <a:extLst>
              <a:ext uri="{FF2B5EF4-FFF2-40B4-BE49-F238E27FC236}">
                <a16:creationId xmlns:a16="http://schemas.microsoft.com/office/drawing/2014/main" id="{BD262FB6-DEAC-A55B-D54C-FBAAC7468311}"/>
              </a:ext>
            </a:extLst>
          </p:cNvPr>
          <p:cNvSpPr txBox="1">
            <a:spLocks/>
          </p:cNvSpPr>
          <p:nvPr/>
        </p:nvSpPr>
        <p:spPr>
          <a:xfrm>
            <a:off x="106844" y="1666224"/>
            <a:ext cx="11352434" cy="4826649"/>
          </a:xfrm>
          <a:prstGeom prst="rect">
            <a:avLst/>
          </a:prstGeom>
          <a:noFill/>
          <a:ln>
            <a:noFill/>
          </a:ln>
        </p:spPr>
        <p:txBody>
          <a:bodyPr spcFirstLastPara="1" wrap="square" lIns="68575" tIns="34275" rIns="68575" bIns="34275" anchor="t" anchorCtr="0">
            <a:normAutofit fontScale="250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42900" marR="0" lvl="0" indent="-342900" algn="l" defTabSz="914400" rtl="0" eaLnBrk="1" fontAlgn="auto" latinLnBrk="0" hangingPunct="1">
              <a:lnSpc>
                <a:spcPct val="90000"/>
              </a:lnSpc>
              <a:spcBef>
                <a:spcPts val="800"/>
              </a:spcBef>
              <a:spcAft>
                <a:spcPts val="0"/>
              </a:spcAft>
              <a:buClr>
                <a:srgbClr val="0D0D0D"/>
              </a:buClr>
              <a:buSzPts val="1100"/>
              <a:buFont typeface="Wingdings" panose="05000000000000000000" pitchFamily="2" charset="2"/>
              <a:buChar char="Ø"/>
              <a:tabLst/>
              <a:defRPr/>
            </a:pPr>
            <a:r>
              <a:rPr kumimoji="0" lang="es-MX" sz="9600" b="1" i="0" u="none" strike="noStrike" kern="100" cap="none" spc="0" normalizeH="0" baseline="0" noProof="0" dirty="0">
                <a:ln>
                  <a:noFill/>
                </a:ln>
                <a:solidFill>
                  <a:srgbClr val="44546A"/>
                </a:solidFill>
                <a:effectLst/>
                <a:highlight>
                  <a:srgbClr val="FFFFFF"/>
                </a:highlight>
                <a:uLnTx/>
                <a:uFillTx/>
                <a:latin typeface="Arial"/>
                <a:ea typeface="Calibri" panose="020F0502020204030204" pitchFamily="34" charset="0"/>
                <a:cs typeface="Times New Roman" panose="02020603050405020304" pitchFamily="18" charset="0"/>
                <a:sym typeface="Calibri"/>
              </a:rPr>
              <a:t>Identificar a través de una revisión documentada las características para un programa </a:t>
            </a:r>
            <a:r>
              <a:rPr kumimoji="0" lang="es-MX" sz="9600" b="1" i="0" u="none" strike="noStrike" kern="100" cap="none" spc="0" normalizeH="0" baseline="0" noProof="0" dirty="0">
                <a:ln>
                  <a:noFill/>
                </a:ln>
                <a:solidFill>
                  <a:srgbClr val="44546A"/>
                </a:solidFill>
                <a:effectLst/>
                <a:uLnTx/>
                <a:uFillTx/>
                <a:latin typeface="Arial"/>
                <a:ea typeface="Calibri" panose="020F0502020204030204" pitchFamily="34" charset="0"/>
                <a:cs typeface="Times New Roman" panose="02020603050405020304" pitchFamily="18" charset="0"/>
                <a:sym typeface="Calibri"/>
              </a:rPr>
              <a:t> de Educación Física que fomente la comunicación efectiva, trabajo en equipo y empatía.</a:t>
            </a:r>
          </a:p>
          <a:p>
            <a:pPr marL="0" marR="0" lvl="0" indent="0" algn="l" defTabSz="914400" rtl="0" eaLnBrk="1" fontAlgn="auto" latinLnBrk="0" hangingPunct="1">
              <a:lnSpc>
                <a:spcPct val="90000"/>
              </a:lnSpc>
              <a:spcBef>
                <a:spcPts val="800"/>
              </a:spcBef>
              <a:spcAft>
                <a:spcPts val="0"/>
              </a:spcAft>
              <a:buClr>
                <a:srgbClr val="0D0D0D"/>
              </a:buClr>
              <a:buSzPts val="1100"/>
              <a:buFont typeface="Arial"/>
              <a:buNone/>
              <a:tabLst/>
              <a:defRPr/>
            </a:pPr>
            <a:endParaRPr kumimoji="0" lang="es-MX" sz="9600" b="1" i="0" u="none" strike="noStrike" kern="100" cap="none" spc="0" normalizeH="0" baseline="0" noProof="0" dirty="0">
              <a:ln>
                <a:noFill/>
              </a:ln>
              <a:solidFill>
                <a:srgbClr val="44546A"/>
              </a:solidFill>
              <a:effectLst/>
              <a:uLnTx/>
              <a:uFillTx/>
              <a:latin typeface="Arial"/>
              <a:ea typeface="Calibri" panose="020F0502020204030204" pitchFamily="34" charset="0"/>
              <a:cs typeface="Times New Roman" panose="02020603050405020304" pitchFamily="18" charset="0"/>
              <a:sym typeface="Calibri"/>
            </a:endParaRPr>
          </a:p>
          <a:p>
            <a:pPr marL="342900" marR="0" lvl="0" indent="-342900" algn="l" defTabSz="914400" rtl="0" eaLnBrk="1" fontAlgn="auto" latinLnBrk="0" hangingPunct="1">
              <a:lnSpc>
                <a:spcPct val="90000"/>
              </a:lnSpc>
              <a:spcBef>
                <a:spcPts val="800"/>
              </a:spcBef>
              <a:spcAft>
                <a:spcPts val="0"/>
              </a:spcAft>
              <a:buClr>
                <a:srgbClr val="0D0D0D"/>
              </a:buClr>
              <a:buSzPts val="1100"/>
              <a:buFont typeface="Wingdings" panose="05000000000000000000" pitchFamily="2" charset="2"/>
              <a:buChar char="Ø"/>
              <a:tabLst/>
              <a:defRPr/>
            </a:pPr>
            <a:r>
              <a:rPr kumimoji="0" lang="es-MX" sz="9600" b="1" i="0" u="none" strike="noStrike" kern="100" cap="none" spc="0" normalizeH="0" baseline="0" noProof="0" dirty="0">
                <a:ln>
                  <a:noFill/>
                </a:ln>
                <a:solidFill>
                  <a:srgbClr val="44546A"/>
                </a:solidFill>
                <a:effectLst/>
                <a:highlight>
                  <a:srgbClr val="FFFFFF"/>
                </a:highlight>
                <a:uLnTx/>
                <a:uFillTx/>
                <a:latin typeface="Arial"/>
                <a:ea typeface="Calibri" panose="020F0502020204030204" pitchFamily="34" charset="0"/>
                <a:cs typeface="Times New Roman" panose="02020603050405020304" pitchFamily="18" charset="0"/>
                <a:sym typeface="Calibri"/>
              </a:rPr>
              <a:t>Elaborar un programa de Educación Física basado en la revisión documentada  que integre estrategias y actividades específicas para el desarrollo de la comunicación efectiva, trabajo en equipo y empatía.</a:t>
            </a:r>
          </a:p>
          <a:p>
            <a:pPr marL="342900" indent="-342900" defTabSz="914400">
              <a:buClr>
                <a:srgbClr val="0D0D0D"/>
              </a:buClr>
              <a:buSzPts val="1100"/>
              <a:buFont typeface="Wingdings" panose="05000000000000000000" pitchFamily="2" charset="2"/>
              <a:buChar char="Ø"/>
            </a:pPr>
            <a:r>
              <a:rPr kumimoji="0" lang="es-MX" sz="9600" b="1" i="0" u="none" strike="noStrike" kern="100" cap="none" spc="0" normalizeH="0" baseline="0" noProof="0" dirty="0">
                <a:ln>
                  <a:noFill/>
                </a:ln>
                <a:solidFill>
                  <a:srgbClr val="44546A"/>
                </a:solidFill>
                <a:effectLst/>
                <a:highlight>
                  <a:srgbClr val="FFFFFF"/>
                </a:highlight>
                <a:uLnTx/>
                <a:uFillTx/>
                <a:latin typeface="Arial"/>
                <a:ea typeface="Calibri" panose="020F0502020204030204" pitchFamily="34" charset="0"/>
                <a:cs typeface="Times New Roman" panose="02020603050405020304" pitchFamily="18" charset="0"/>
                <a:sym typeface="Calibri"/>
              </a:rPr>
              <a:t>Evaluar el impacto del programa de Educación física en el desarrollo de la comunicación efectiva, trabajo en equipo y empatía entre los estudiantes mediante el análisis de resultados obtenidos durante su implementación.  </a:t>
            </a:r>
            <a:endParaRPr kumimoji="0" lang="es-MX" sz="9600" b="1" i="0" u="none" strike="noStrike" kern="0" cap="none" spc="0" normalizeH="0" baseline="0" noProof="0" dirty="0">
              <a:ln>
                <a:noFill/>
              </a:ln>
              <a:solidFill>
                <a:srgbClr val="44546A"/>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800"/>
              </a:spcBef>
              <a:spcAft>
                <a:spcPts val="0"/>
              </a:spcAft>
              <a:buClr>
                <a:srgbClr val="0D0D0D"/>
              </a:buClr>
              <a:buSzPts val="1100"/>
              <a:buNone/>
              <a:tabLst/>
              <a:defRPr/>
            </a:pPr>
            <a:endParaRPr kumimoji="0" lang="es-MX" sz="9600" b="1" i="0" u="none" strike="noStrike" kern="100" cap="none" spc="0" normalizeH="0" baseline="0" noProof="0" dirty="0">
              <a:ln>
                <a:noFill/>
              </a:ln>
              <a:solidFill>
                <a:srgbClr val="44546A"/>
              </a:solidFill>
              <a:effectLst/>
              <a:highlight>
                <a:srgbClr val="FFFFFF"/>
              </a:highlight>
              <a:uLnTx/>
              <a:uFillTx/>
              <a:latin typeface="Arial"/>
              <a:ea typeface="Calibri" panose="020F0502020204030204" pitchFamily="34" charset="0"/>
              <a:cs typeface="Times New Roman" panose="02020603050405020304" pitchFamily="18" charset="0"/>
              <a:sym typeface="Calibri"/>
            </a:endParaRPr>
          </a:p>
          <a:p>
            <a:pPr marL="342900" marR="0" lvl="0" indent="-342900" algn="l" defTabSz="914400" rtl="0" eaLnBrk="1" fontAlgn="auto" latinLnBrk="0" hangingPunct="1">
              <a:lnSpc>
                <a:spcPct val="90000"/>
              </a:lnSpc>
              <a:spcBef>
                <a:spcPts val="800"/>
              </a:spcBef>
              <a:spcAft>
                <a:spcPts val="0"/>
              </a:spcAft>
              <a:buClr>
                <a:srgbClr val="0D0D0D"/>
              </a:buClr>
              <a:buSzPts val="1100"/>
              <a:buFont typeface="Wingdings" panose="05000000000000000000" pitchFamily="2" charset="2"/>
              <a:buChar char="Ø"/>
              <a:tabLst/>
              <a:defRPr/>
            </a:pPr>
            <a:r>
              <a:rPr kumimoji="0" lang="es-MX" sz="9600" b="1" i="0" u="none" strike="noStrike" kern="0" cap="none" spc="0" normalizeH="0" baseline="0" noProof="0" dirty="0">
                <a:ln>
                  <a:noFill/>
                </a:ln>
                <a:solidFill>
                  <a:srgbClr val="44546A"/>
                </a:solidFill>
                <a:effectLst/>
                <a:highlight>
                  <a:srgbClr val="FFFFFF"/>
                </a:highlight>
                <a:uLnTx/>
                <a:uFillTx/>
                <a:latin typeface="Arial"/>
                <a:ea typeface="Calibri" panose="020F0502020204030204" pitchFamily="34" charset="0"/>
                <a:cs typeface="Calibri"/>
                <a:sym typeface="Calibri"/>
              </a:rPr>
              <a:t>Analizar cómo el programa de Educación Física diseñado facilita el desarrollo de la comunicación efectiva, el trabajo en equipo y la empatía entre los estudiantes, mediante la aplicación de métodos de observación y entrevistas.</a:t>
            </a:r>
            <a:endParaRPr kumimoji="0" lang="es-MX" sz="9600" b="1" i="0" u="none" strike="noStrike" kern="100" cap="none" spc="0" normalizeH="0" baseline="0" noProof="0" dirty="0">
              <a:ln>
                <a:noFill/>
              </a:ln>
              <a:solidFill>
                <a:srgbClr val="44546A"/>
              </a:solidFill>
              <a:effectLst/>
              <a:uLnTx/>
              <a:uFillTx/>
              <a:latin typeface="Arial"/>
              <a:ea typeface="Calibri" panose="020F0502020204030204" pitchFamily="34" charset="0"/>
              <a:cs typeface="Times New Roman" panose="02020603050405020304" pitchFamily="18" charset="0"/>
              <a:sym typeface="Calibri"/>
            </a:endParaRPr>
          </a:p>
          <a:p>
            <a:pPr marL="139700" marR="0" lvl="0" indent="0" algn="l" defTabSz="914400" rtl="0" eaLnBrk="1" fontAlgn="auto" latinLnBrk="0" hangingPunct="1">
              <a:lnSpc>
                <a:spcPct val="90000"/>
              </a:lnSpc>
              <a:spcBef>
                <a:spcPts val="800"/>
              </a:spcBef>
              <a:spcAft>
                <a:spcPts val="0"/>
              </a:spcAft>
              <a:buClr>
                <a:srgbClr val="000000"/>
              </a:buClr>
              <a:buSzPts val="1400"/>
              <a:buFont typeface="Arial"/>
              <a:buNone/>
              <a:tabLst/>
              <a:defRPr/>
            </a:pPr>
            <a:r>
              <a:rPr kumimoji="0" lang="es-MX" sz="6400" b="1" i="0" u="none" strike="noStrike" kern="100" cap="none" spc="0" normalizeH="0" baseline="0" noProof="0" dirty="0">
                <a:ln>
                  <a:noFill/>
                </a:ln>
                <a:solidFill>
                  <a:srgbClr val="44546A"/>
                </a:solidFill>
                <a:effectLst/>
                <a:uLnTx/>
                <a:uFillTx/>
                <a:latin typeface="Arial"/>
                <a:ea typeface="Calibri" panose="020F0502020204030204" pitchFamily="34" charset="0"/>
                <a:cs typeface="Times New Roman" panose="02020603050405020304" pitchFamily="18" charset="0"/>
                <a:sym typeface="Calibri"/>
              </a:rPr>
              <a:t> </a:t>
            </a: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000" b="1" i="0" u="none" strike="noStrike" kern="0" cap="none" spc="0" normalizeH="0" baseline="0" noProof="0" dirty="0">
              <a:ln>
                <a:noFill/>
              </a:ln>
              <a:solidFill>
                <a:srgbClr val="44546A"/>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ct val="110000"/>
              <a:buFont typeface="Arial"/>
              <a:buNone/>
              <a:tabLst/>
              <a:defRPr/>
            </a:pPr>
            <a:endParaRPr kumimoji="0" lang="es-MX" sz="1000" b="0" i="0" u="none" strike="noStrike" kern="0" cap="none" spc="0" normalizeH="0" baseline="0" noProof="0" dirty="0">
              <a:ln>
                <a:noFill/>
              </a:ln>
              <a:solidFill>
                <a:srgbClr val="666666"/>
              </a:solidFill>
              <a:effectLst/>
              <a:uLnTx/>
              <a:uFillTx/>
              <a:latin typeface="Arial"/>
              <a:ea typeface="Arial"/>
              <a:cs typeface="Arial"/>
              <a:sym typeface="Arial"/>
            </a:endParaRPr>
          </a:p>
        </p:txBody>
      </p:sp>
      <p:pic>
        <p:nvPicPr>
          <p:cNvPr id="9" name="Imagen 8" descr="Diagrama&#10;&#10;Descripción generada automáticamente con confianza media">
            <a:extLst>
              <a:ext uri="{FF2B5EF4-FFF2-40B4-BE49-F238E27FC236}">
                <a16:creationId xmlns:a16="http://schemas.microsoft.com/office/drawing/2014/main" id="{F6B3E48A-AB6F-5A32-B658-401C6B0DF159}"/>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1459277" y="2067818"/>
            <a:ext cx="1993197" cy="3084635"/>
          </a:xfrm>
          <a:prstGeom prst="rect">
            <a:avLst/>
          </a:prstGeom>
        </p:spPr>
      </p:pic>
    </p:spTree>
    <p:extLst>
      <p:ext uri="{BB962C8B-B14F-4D97-AF65-F5344CB8AC3E}">
        <p14:creationId xmlns:p14="http://schemas.microsoft.com/office/powerpoint/2010/main" val="323608187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DIAPOSITIVAS RUDE" id="{49B384C2-8C00-8641-8DE2-478E675D4233}" vid="{77A5B53B-9F7F-3B4F-B110-818D3DA1F5C3}"/>
    </a:ext>
  </a:extLst>
</a:theme>
</file>

<file path=docProps/app.xml><?xml version="1.0" encoding="utf-8"?>
<Properties xmlns="http://schemas.openxmlformats.org/officeDocument/2006/extended-properties" xmlns:vt="http://schemas.openxmlformats.org/officeDocument/2006/docPropsVTypes">
  <Template>PLANTILLA DIAPOSITIVAS RUDE</Template>
  <TotalTime>171</TotalTime>
  <Words>1184</Words>
  <Application>Microsoft Office PowerPoint</Application>
  <PresentationFormat>Personalizado</PresentationFormat>
  <Paragraphs>196</Paragraphs>
  <Slides>26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Aptos</vt:lpstr>
      <vt:lpstr>Aptos Display</vt:lpstr>
      <vt:lpstr>Arial</vt:lpstr>
      <vt:lpstr>Wingdings</vt:lpstr>
      <vt:lpstr>Tema de Office</vt:lpstr>
      <vt:lpstr>UNIVERSIDAD DEL QUINDÍO</vt:lpstr>
      <vt:lpstr>Titulo</vt:lpstr>
      <vt:lpstr>Contexto </vt:lpstr>
      <vt:lpstr>Habilidades Sociales </vt:lpstr>
      <vt:lpstr>Educación Física </vt:lpstr>
      <vt:lpstr>Educación Física </vt:lpstr>
      <vt:lpstr>Pregunta de investigación </vt:lpstr>
      <vt:lpstr>Objetivo General</vt:lpstr>
      <vt:lpstr>Objetivos específicos </vt:lpstr>
      <vt:lpstr>Marco teórico </vt:lpstr>
      <vt:lpstr>Marco teórico </vt:lpstr>
      <vt:lpstr>Marco teórico </vt:lpstr>
      <vt:lpstr>Metodología </vt:lpstr>
      <vt:lpstr>Metodología </vt:lpstr>
      <vt:lpstr>Metodología </vt:lpstr>
      <vt:lpstr>Metodología </vt:lpstr>
      <vt:lpstr>Metodología </vt:lpstr>
      <vt:lpstr>Metodología</vt:lpstr>
      <vt:lpstr>Metodología</vt:lpstr>
      <vt:lpstr>Metodología</vt:lpstr>
      <vt:lpstr>Principios Ético y Bioeticos </vt:lpstr>
      <vt:lpstr>Resultados esperados </vt:lpstr>
      <vt:lpstr>Resultados esperados </vt:lpstr>
      <vt:lpstr>Resultados esperados</vt:lpstr>
      <vt:lpstr>Algunas referencias </vt:lpstr>
      <vt:lpstr>Muchas 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DUVAN ALBEIRO ALZATE ACOSTA</dc:creator>
  <cp:lastModifiedBy>DUVAN ALBEIRO ALZATE ACOSTA</cp:lastModifiedBy>
  <cp:revision>1</cp:revision>
  <dcterms:created xsi:type="dcterms:W3CDTF">2024-09-23T22:26:07Z</dcterms:created>
  <dcterms:modified xsi:type="dcterms:W3CDTF">2024-09-30T17:00:15Z</dcterms:modified>
</cp:coreProperties>
</file>