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2" r:id="rId5"/>
    <p:sldId id="261" r:id="rId6"/>
    <p:sldId id="263" r:id="rId7"/>
    <p:sldId id="264" r:id="rId8"/>
    <p:sldId id="265" r:id="rId9"/>
  </p:sldIdLst>
  <p:sldSz cx="1345247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35E683-EA28-33E3-D2D1-7750E6D834CE}" v="3" dt="2024-10-02T21:50:12.946"/>
    <p1510:client id="{75748F7B-DF0A-44D0-8E3D-AF1E1A8A09CA}" v="744" dt="2024-10-01T14:57:48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 Alejandra Calambas Vivas" userId="ddcaab01-c08a-4ac2-8ec3-bc9fc128243f" providerId="ADAL" clId="{75748F7B-DF0A-44D0-8E3D-AF1E1A8A09CA}"/>
    <pc:docChg chg="undo custSel addSld delSld modSld sldOrd">
      <pc:chgData name="Yuli Alejandra Calambas Vivas" userId="ddcaab01-c08a-4ac2-8ec3-bc9fc128243f" providerId="ADAL" clId="{75748F7B-DF0A-44D0-8E3D-AF1E1A8A09CA}" dt="2024-10-01T15:19:46.346" v="967" actId="1076"/>
      <pc:docMkLst>
        <pc:docMk/>
      </pc:docMkLst>
      <pc:sldChg chg="addSp delSp modSp mod">
        <pc:chgData name="Yuli Alejandra Calambas Vivas" userId="ddcaab01-c08a-4ac2-8ec3-bc9fc128243f" providerId="ADAL" clId="{75748F7B-DF0A-44D0-8E3D-AF1E1A8A09CA}" dt="2024-09-29T13:43:27.382" v="934" actId="20577"/>
        <pc:sldMkLst>
          <pc:docMk/>
          <pc:sldMk cId="4060228678" sldId="257"/>
        </pc:sldMkLst>
        <pc:spChg chg="del mod">
          <ac:chgData name="Yuli Alejandra Calambas Vivas" userId="ddcaab01-c08a-4ac2-8ec3-bc9fc128243f" providerId="ADAL" clId="{75748F7B-DF0A-44D0-8E3D-AF1E1A8A09CA}" dt="2024-09-24T00:13:47.814" v="6" actId="478"/>
          <ac:spMkLst>
            <pc:docMk/>
            <pc:sldMk cId="4060228678" sldId="257"/>
            <ac:spMk id="2" creationId="{DCC62A1A-C8BC-0ACA-E775-C4C58A08EBE4}"/>
          </ac:spMkLst>
        </pc:spChg>
        <pc:spChg chg="mod">
          <ac:chgData name="Yuli Alejandra Calambas Vivas" userId="ddcaab01-c08a-4ac2-8ec3-bc9fc128243f" providerId="ADAL" clId="{75748F7B-DF0A-44D0-8E3D-AF1E1A8A09CA}" dt="2024-09-29T13:43:27.382" v="934" actId="20577"/>
          <ac:spMkLst>
            <pc:docMk/>
            <pc:sldMk cId="4060228678" sldId="257"/>
            <ac:spMk id="4" creationId="{4B20BE5C-83CE-D5F5-14FA-5A93ADB79655}"/>
          </ac:spMkLst>
        </pc:spChg>
        <pc:spChg chg="add del mod">
          <ac:chgData name="Yuli Alejandra Calambas Vivas" userId="ddcaab01-c08a-4ac2-8ec3-bc9fc128243f" providerId="ADAL" clId="{75748F7B-DF0A-44D0-8E3D-AF1E1A8A09CA}" dt="2024-09-24T00:14:30.991" v="29" actId="478"/>
          <ac:spMkLst>
            <pc:docMk/>
            <pc:sldMk cId="4060228678" sldId="257"/>
            <ac:spMk id="8" creationId="{9087F40E-0DA0-7F6C-65AC-73B6396E07A1}"/>
          </ac:spMkLst>
        </pc:spChg>
        <pc:picChg chg="mod">
          <ac:chgData name="Yuli Alejandra Calambas Vivas" userId="ddcaab01-c08a-4ac2-8ec3-bc9fc128243f" providerId="ADAL" clId="{75748F7B-DF0A-44D0-8E3D-AF1E1A8A09CA}" dt="2024-09-24T00:24:04.666" v="198" actId="14100"/>
          <ac:picMkLst>
            <pc:docMk/>
            <pc:sldMk cId="4060228678" sldId="257"/>
            <ac:picMk id="3" creationId="{1DC2A94B-A393-AB47-28F6-651A1839FAE1}"/>
          </ac:picMkLst>
        </pc:picChg>
        <pc:picChg chg="mod">
          <ac:chgData name="Yuli Alejandra Calambas Vivas" userId="ddcaab01-c08a-4ac2-8ec3-bc9fc128243f" providerId="ADAL" clId="{75748F7B-DF0A-44D0-8E3D-AF1E1A8A09CA}" dt="2024-09-24T00:24:01.051" v="197" actId="14100"/>
          <ac:picMkLst>
            <pc:docMk/>
            <pc:sldMk cId="4060228678" sldId="257"/>
            <ac:picMk id="5" creationId="{2E8DFACC-F345-8915-60E5-F3CD222E9FF6}"/>
          </ac:picMkLst>
        </pc:picChg>
      </pc:sldChg>
      <pc:sldChg chg="addSp modSp mod">
        <pc:chgData name="Yuli Alejandra Calambas Vivas" userId="ddcaab01-c08a-4ac2-8ec3-bc9fc128243f" providerId="ADAL" clId="{75748F7B-DF0A-44D0-8E3D-AF1E1A8A09CA}" dt="2024-09-24T00:39:20.770" v="331" actId="207"/>
        <pc:sldMkLst>
          <pc:docMk/>
          <pc:sldMk cId="3499262287" sldId="258"/>
        </pc:sldMkLst>
        <pc:spChg chg="mod">
          <ac:chgData name="Yuli Alejandra Calambas Vivas" userId="ddcaab01-c08a-4ac2-8ec3-bc9fc128243f" providerId="ADAL" clId="{75748F7B-DF0A-44D0-8E3D-AF1E1A8A09CA}" dt="2024-09-24T00:32:31.661" v="229" actId="255"/>
          <ac:spMkLst>
            <pc:docMk/>
            <pc:sldMk cId="3499262287" sldId="258"/>
            <ac:spMk id="2" creationId="{DCC62A1A-C8BC-0ACA-E775-C4C58A08EBE4}"/>
          </ac:spMkLst>
        </pc:spChg>
        <pc:spChg chg="mod">
          <ac:chgData name="Yuli Alejandra Calambas Vivas" userId="ddcaab01-c08a-4ac2-8ec3-bc9fc128243f" providerId="ADAL" clId="{75748F7B-DF0A-44D0-8E3D-AF1E1A8A09CA}" dt="2024-09-24T00:37:57.100" v="317" actId="5793"/>
          <ac:spMkLst>
            <pc:docMk/>
            <pc:sldMk cId="3499262287" sldId="258"/>
            <ac:spMk id="4" creationId="{4B20BE5C-83CE-D5F5-14FA-5A93ADB79655}"/>
          </ac:spMkLst>
        </pc:spChg>
        <pc:graphicFrameChg chg="add mod modGraphic">
          <ac:chgData name="Yuli Alejandra Calambas Vivas" userId="ddcaab01-c08a-4ac2-8ec3-bc9fc128243f" providerId="ADAL" clId="{75748F7B-DF0A-44D0-8E3D-AF1E1A8A09CA}" dt="2024-09-24T00:39:20.770" v="331" actId="207"/>
          <ac:graphicFrameMkLst>
            <pc:docMk/>
            <pc:sldMk cId="3499262287" sldId="258"/>
            <ac:graphicFrameMk id="6" creationId="{208D0A74-4947-0954-4A6D-F8EB58EAF6E2}"/>
          </ac:graphicFrameMkLst>
        </pc:graphicFrameChg>
      </pc:sldChg>
      <pc:sldChg chg="addSp modSp mod">
        <pc:chgData name="Yuli Alejandra Calambas Vivas" userId="ddcaab01-c08a-4ac2-8ec3-bc9fc128243f" providerId="ADAL" clId="{75748F7B-DF0A-44D0-8E3D-AF1E1A8A09CA}" dt="2024-09-24T00:48:07.094" v="509" actId="113"/>
        <pc:sldMkLst>
          <pc:docMk/>
          <pc:sldMk cId="4215219255" sldId="259"/>
        </pc:sldMkLst>
        <pc:spChg chg="mod">
          <ac:chgData name="Yuli Alejandra Calambas Vivas" userId="ddcaab01-c08a-4ac2-8ec3-bc9fc128243f" providerId="ADAL" clId="{75748F7B-DF0A-44D0-8E3D-AF1E1A8A09CA}" dt="2024-09-24T00:41:08.141" v="333" actId="108"/>
          <ac:spMkLst>
            <pc:docMk/>
            <pc:sldMk cId="4215219255" sldId="259"/>
            <ac:spMk id="2" creationId="{DCC62A1A-C8BC-0ACA-E775-C4C58A08EBE4}"/>
          </ac:spMkLst>
        </pc:spChg>
        <pc:spChg chg="mod">
          <ac:chgData name="Yuli Alejandra Calambas Vivas" userId="ddcaab01-c08a-4ac2-8ec3-bc9fc128243f" providerId="ADAL" clId="{75748F7B-DF0A-44D0-8E3D-AF1E1A8A09CA}" dt="2024-09-24T00:48:07.094" v="509" actId="113"/>
          <ac:spMkLst>
            <pc:docMk/>
            <pc:sldMk cId="4215219255" sldId="259"/>
            <ac:spMk id="4" creationId="{4B20BE5C-83CE-D5F5-14FA-5A93ADB79655}"/>
          </ac:spMkLst>
        </pc:spChg>
        <pc:graphicFrameChg chg="add mod modGraphic">
          <ac:chgData name="Yuli Alejandra Calambas Vivas" userId="ddcaab01-c08a-4ac2-8ec3-bc9fc128243f" providerId="ADAL" clId="{75748F7B-DF0A-44D0-8E3D-AF1E1A8A09CA}" dt="2024-09-24T00:47:24.190" v="505" actId="14100"/>
          <ac:graphicFrameMkLst>
            <pc:docMk/>
            <pc:sldMk cId="4215219255" sldId="259"/>
            <ac:graphicFrameMk id="6" creationId="{403705F0-F3CA-BD02-0B5F-38594ACE469C}"/>
          </ac:graphicFrameMkLst>
        </pc:graphicFrameChg>
      </pc:sldChg>
      <pc:sldChg chg="addSp delSp modSp del mod">
        <pc:chgData name="Yuli Alejandra Calambas Vivas" userId="ddcaab01-c08a-4ac2-8ec3-bc9fc128243f" providerId="ADAL" clId="{75748F7B-DF0A-44D0-8E3D-AF1E1A8A09CA}" dt="2024-09-24T01:12:30.501" v="796" actId="2696"/>
        <pc:sldMkLst>
          <pc:docMk/>
          <pc:sldMk cId="1607447436" sldId="260"/>
        </pc:sldMkLst>
        <pc:spChg chg="mod">
          <ac:chgData name="Yuli Alejandra Calambas Vivas" userId="ddcaab01-c08a-4ac2-8ec3-bc9fc128243f" providerId="ADAL" clId="{75748F7B-DF0A-44D0-8E3D-AF1E1A8A09CA}" dt="2024-09-24T00:49:22.850" v="524" actId="108"/>
          <ac:spMkLst>
            <pc:docMk/>
            <pc:sldMk cId="1607447436" sldId="260"/>
            <ac:spMk id="2" creationId="{DCC62A1A-C8BC-0ACA-E775-C4C58A08EBE4}"/>
          </ac:spMkLst>
        </pc:spChg>
        <pc:spChg chg="del">
          <ac:chgData name="Yuli Alejandra Calambas Vivas" userId="ddcaab01-c08a-4ac2-8ec3-bc9fc128243f" providerId="ADAL" clId="{75748F7B-DF0A-44D0-8E3D-AF1E1A8A09CA}" dt="2024-09-24T00:53:18.004" v="525" actId="1032"/>
          <ac:spMkLst>
            <pc:docMk/>
            <pc:sldMk cId="1607447436" sldId="260"/>
            <ac:spMk id="4" creationId="{4B20BE5C-83CE-D5F5-14FA-5A93ADB79655}"/>
          </ac:spMkLst>
        </pc:spChg>
        <pc:graphicFrameChg chg="add mod modGraphic">
          <ac:chgData name="Yuli Alejandra Calambas Vivas" userId="ddcaab01-c08a-4ac2-8ec3-bc9fc128243f" providerId="ADAL" clId="{75748F7B-DF0A-44D0-8E3D-AF1E1A8A09CA}" dt="2024-09-24T00:58:44.269" v="618"/>
          <ac:graphicFrameMkLst>
            <pc:docMk/>
            <pc:sldMk cId="1607447436" sldId="260"/>
            <ac:graphicFrameMk id="6" creationId="{1ECA2432-9EF4-BFDE-8FD9-50C245444345}"/>
          </ac:graphicFrameMkLst>
        </pc:graphicFrameChg>
      </pc:sldChg>
      <pc:sldChg chg="modSp mod">
        <pc:chgData name="Yuli Alejandra Calambas Vivas" userId="ddcaab01-c08a-4ac2-8ec3-bc9fc128243f" providerId="ADAL" clId="{75748F7B-DF0A-44D0-8E3D-AF1E1A8A09CA}" dt="2024-10-01T14:57:48.292" v="960"/>
        <pc:sldMkLst>
          <pc:docMk/>
          <pc:sldMk cId="2045071965" sldId="261"/>
        </pc:sldMkLst>
        <pc:spChg chg="mod">
          <ac:chgData name="Yuli Alejandra Calambas Vivas" userId="ddcaab01-c08a-4ac2-8ec3-bc9fc128243f" providerId="ADAL" clId="{75748F7B-DF0A-44D0-8E3D-AF1E1A8A09CA}" dt="2024-09-24T01:12:04.026" v="795" actId="255"/>
          <ac:spMkLst>
            <pc:docMk/>
            <pc:sldMk cId="2045071965" sldId="261"/>
            <ac:spMk id="2" creationId="{DCC62A1A-C8BC-0ACA-E775-C4C58A08EBE4}"/>
          </ac:spMkLst>
        </pc:spChg>
        <pc:graphicFrameChg chg="mod">
          <ac:chgData name="Yuli Alejandra Calambas Vivas" userId="ddcaab01-c08a-4ac2-8ec3-bc9fc128243f" providerId="ADAL" clId="{75748F7B-DF0A-44D0-8E3D-AF1E1A8A09CA}" dt="2024-10-01T14:57:48.292" v="960"/>
          <ac:graphicFrameMkLst>
            <pc:docMk/>
            <pc:sldMk cId="2045071965" sldId="261"/>
            <ac:graphicFrameMk id="2205" creationId="{56079675-FA73-8CE7-C09D-21778EDB6951}"/>
          </ac:graphicFrameMkLst>
        </pc:graphicFrameChg>
      </pc:sldChg>
      <pc:sldChg chg="addSp delSp modSp add mod ord">
        <pc:chgData name="Yuli Alejandra Calambas Vivas" userId="ddcaab01-c08a-4ac2-8ec3-bc9fc128243f" providerId="ADAL" clId="{75748F7B-DF0A-44D0-8E3D-AF1E1A8A09CA}" dt="2024-09-24T01:13:01.164" v="798" actId="1076"/>
        <pc:sldMkLst>
          <pc:docMk/>
          <pc:sldMk cId="2757884595" sldId="262"/>
        </pc:sldMkLst>
        <pc:spChg chg="mod">
          <ac:chgData name="Yuli Alejandra Calambas Vivas" userId="ddcaab01-c08a-4ac2-8ec3-bc9fc128243f" providerId="ADAL" clId="{75748F7B-DF0A-44D0-8E3D-AF1E1A8A09CA}" dt="2024-09-24T01:13:01.164" v="798" actId="1076"/>
          <ac:spMkLst>
            <pc:docMk/>
            <pc:sldMk cId="2757884595" sldId="262"/>
            <ac:spMk id="2" creationId="{DCC62A1A-C8BC-0ACA-E775-C4C58A08EBE4}"/>
          </ac:spMkLst>
        </pc:spChg>
        <pc:spChg chg="add del mod">
          <ac:chgData name="Yuli Alejandra Calambas Vivas" userId="ddcaab01-c08a-4ac2-8ec3-bc9fc128243f" providerId="ADAL" clId="{75748F7B-DF0A-44D0-8E3D-AF1E1A8A09CA}" dt="2024-09-24T01:01:03.890" v="627" actId="478"/>
          <ac:spMkLst>
            <pc:docMk/>
            <pc:sldMk cId="2757884595" sldId="262"/>
            <ac:spMk id="8" creationId="{A3A137BA-1BA1-ED5A-8B8C-6892ECC4E5E4}"/>
          </ac:spMkLst>
        </pc:spChg>
        <pc:graphicFrameChg chg="del">
          <ac:chgData name="Yuli Alejandra Calambas Vivas" userId="ddcaab01-c08a-4ac2-8ec3-bc9fc128243f" providerId="ADAL" clId="{75748F7B-DF0A-44D0-8E3D-AF1E1A8A09CA}" dt="2024-09-24T01:00:39.940" v="622" actId="478"/>
          <ac:graphicFrameMkLst>
            <pc:docMk/>
            <pc:sldMk cId="2757884595" sldId="262"/>
            <ac:graphicFrameMk id="6" creationId="{1ECA2432-9EF4-BFDE-8FD9-50C245444345}"/>
          </ac:graphicFrameMkLst>
        </pc:graphicFrameChg>
      </pc:sldChg>
      <pc:sldChg chg="addSp delSp modSp add mod">
        <pc:chgData name="Yuli Alejandra Calambas Vivas" userId="ddcaab01-c08a-4ac2-8ec3-bc9fc128243f" providerId="ADAL" clId="{75748F7B-DF0A-44D0-8E3D-AF1E1A8A09CA}" dt="2024-09-24T01:11:10.497" v="790" actId="1076"/>
        <pc:sldMkLst>
          <pc:docMk/>
          <pc:sldMk cId="2613274354" sldId="263"/>
        </pc:sldMkLst>
        <pc:spChg chg="mod">
          <ac:chgData name="Yuli Alejandra Calambas Vivas" userId="ddcaab01-c08a-4ac2-8ec3-bc9fc128243f" providerId="ADAL" clId="{75748F7B-DF0A-44D0-8E3D-AF1E1A8A09CA}" dt="2024-09-24T01:10:06.190" v="786" actId="255"/>
          <ac:spMkLst>
            <pc:docMk/>
            <pc:sldMk cId="2613274354" sldId="263"/>
            <ac:spMk id="2" creationId="{DCC62A1A-C8BC-0ACA-E775-C4C58A08EBE4}"/>
          </ac:spMkLst>
        </pc:spChg>
        <pc:spChg chg="add mod">
          <ac:chgData name="Yuli Alejandra Calambas Vivas" userId="ddcaab01-c08a-4ac2-8ec3-bc9fc128243f" providerId="ADAL" clId="{75748F7B-DF0A-44D0-8E3D-AF1E1A8A09CA}" dt="2024-09-24T01:11:10.497" v="790" actId="1076"/>
          <ac:spMkLst>
            <pc:docMk/>
            <pc:sldMk cId="2613274354" sldId="263"/>
            <ac:spMk id="8" creationId="{5D1EBCB5-1739-B887-06B8-C75290D10090}"/>
          </ac:spMkLst>
        </pc:spChg>
        <pc:graphicFrameChg chg="add mod modGraphic">
          <ac:chgData name="Yuli Alejandra Calambas Vivas" userId="ddcaab01-c08a-4ac2-8ec3-bc9fc128243f" providerId="ADAL" clId="{75748F7B-DF0A-44D0-8E3D-AF1E1A8A09CA}" dt="2024-09-24T01:10:13.361" v="787" actId="14100"/>
          <ac:graphicFrameMkLst>
            <pc:docMk/>
            <pc:sldMk cId="2613274354" sldId="263"/>
            <ac:graphicFrameMk id="4" creationId="{D7646DC6-8804-6F93-1262-D4B6BCCDF645}"/>
          </ac:graphicFrameMkLst>
        </pc:graphicFrameChg>
        <pc:graphicFrameChg chg="del mod">
          <ac:chgData name="Yuli Alejandra Calambas Vivas" userId="ddcaab01-c08a-4ac2-8ec3-bc9fc128243f" providerId="ADAL" clId="{75748F7B-DF0A-44D0-8E3D-AF1E1A8A09CA}" dt="2024-09-24T01:08:35.605" v="746" actId="478"/>
          <ac:graphicFrameMkLst>
            <pc:docMk/>
            <pc:sldMk cId="2613274354" sldId="263"/>
            <ac:graphicFrameMk id="2205" creationId="{56079675-FA73-8CE7-C09D-21778EDB6951}"/>
          </ac:graphicFrameMkLst>
        </pc:graphicFrameChg>
      </pc:sldChg>
      <pc:sldChg chg="delSp modSp mod">
        <pc:chgData name="Yuli Alejandra Calambas Vivas" userId="ddcaab01-c08a-4ac2-8ec3-bc9fc128243f" providerId="ADAL" clId="{75748F7B-DF0A-44D0-8E3D-AF1E1A8A09CA}" dt="2024-10-01T15:19:46.346" v="967" actId="1076"/>
        <pc:sldMkLst>
          <pc:docMk/>
          <pc:sldMk cId="2777387470" sldId="264"/>
        </pc:sldMkLst>
        <pc:spChg chg="mod">
          <ac:chgData name="Yuli Alejandra Calambas Vivas" userId="ddcaab01-c08a-4ac2-8ec3-bc9fc128243f" providerId="ADAL" clId="{75748F7B-DF0A-44D0-8E3D-AF1E1A8A09CA}" dt="2024-10-01T15:19:46.346" v="967" actId="1076"/>
          <ac:spMkLst>
            <pc:docMk/>
            <pc:sldMk cId="2777387470" sldId="264"/>
            <ac:spMk id="2" creationId="{DCC62A1A-C8BC-0ACA-E775-C4C58A08EBE4}"/>
          </ac:spMkLst>
        </pc:spChg>
        <pc:spChg chg="mod">
          <ac:chgData name="Yuli Alejandra Calambas Vivas" userId="ddcaab01-c08a-4ac2-8ec3-bc9fc128243f" providerId="ADAL" clId="{75748F7B-DF0A-44D0-8E3D-AF1E1A8A09CA}" dt="2024-10-01T15:19:26.818" v="964" actId="1076"/>
          <ac:spMkLst>
            <pc:docMk/>
            <pc:sldMk cId="2777387470" sldId="264"/>
            <ac:spMk id="8" creationId="{5D1EBCB5-1739-B887-06B8-C75290D10090}"/>
          </ac:spMkLst>
        </pc:spChg>
        <pc:graphicFrameChg chg="del">
          <ac:chgData name="Yuli Alejandra Calambas Vivas" userId="ddcaab01-c08a-4ac2-8ec3-bc9fc128243f" providerId="ADAL" clId="{75748F7B-DF0A-44D0-8E3D-AF1E1A8A09CA}" dt="2024-09-24T01:14:31.590" v="820" actId="478"/>
          <ac:graphicFrameMkLst>
            <pc:docMk/>
            <pc:sldMk cId="2777387470" sldId="264"/>
            <ac:graphicFrameMk id="4" creationId="{D7646DC6-8804-6F93-1262-D4B6BCCDF645}"/>
          </ac:graphicFrameMkLst>
        </pc:graphicFrameChg>
      </pc:sldChg>
      <pc:sldChg chg="modSp add mod">
        <pc:chgData name="Yuli Alejandra Calambas Vivas" userId="ddcaab01-c08a-4ac2-8ec3-bc9fc128243f" providerId="ADAL" clId="{75748F7B-DF0A-44D0-8E3D-AF1E1A8A09CA}" dt="2024-09-24T01:16:38.630" v="886" actId="15"/>
        <pc:sldMkLst>
          <pc:docMk/>
          <pc:sldMk cId="2339099179" sldId="265"/>
        </pc:sldMkLst>
        <pc:spChg chg="mod">
          <ac:chgData name="Yuli Alejandra Calambas Vivas" userId="ddcaab01-c08a-4ac2-8ec3-bc9fc128243f" providerId="ADAL" clId="{75748F7B-DF0A-44D0-8E3D-AF1E1A8A09CA}" dt="2024-09-24T01:15:17.101" v="858" actId="20577"/>
          <ac:spMkLst>
            <pc:docMk/>
            <pc:sldMk cId="2339099179" sldId="265"/>
            <ac:spMk id="2" creationId="{DCC62A1A-C8BC-0ACA-E775-C4C58A08EBE4}"/>
          </ac:spMkLst>
        </pc:spChg>
        <pc:spChg chg="mod">
          <ac:chgData name="Yuli Alejandra Calambas Vivas" userId="ddcaab01-c08a-4ac2-8ec3-bc9fc128243f" providerId="ADAL" clId="{75748F7B-DF0A-44D0-8E3D-AF1E1A8A09CA}" dt="2024-09-24T01:16:38.630" v="886" actId="15"/>
          <ac:spMkLst>
            <pc:docMk/>
            <pc:sldMk cId="2339099179" sldId="265"/>
            <ac:spMk id="8" creationId="{5D1EBCB5-1739-B887-06B8-C75290D10090}"/>
          </ac:spMkLst>
        </pc:spChg>
      </pc:sldChg>
    </pc:docChg>
  </pc:docChgLst>
  <pc:docChgLst>
    <pc:chgData name="Usuario invitado" userId="S::urn:spo:anon#8b11bc3ae7e9692b1021f5e7da610bb31a2a87a2c019ab37e4545135f7094927::" providerId="AD" clId="Web-{6C35E683-EA28-33E3-D2D1-7750E6D834CE}"/>
    <pc:docChg chg="modSld">
      <pc:chgData name="Usuario invitado" userId="S::urn:spo:anon#8b11bc3ae7e9692b1021f5e7da610bb31a2a87a2c019ab37e4545135f7094927::" providerId="AD" clId="Web-{6C35E683-EA28-33E3-D2D1-7750E6D834CE}" dt="2024-10-02T21:50:32.244" v="4" actId="20577"/>
      <pc:docMkLst>
        <pc:docMk/>
      </pc:docMkLst>
      <pc:sldChg chg="modSp">
        <pc:chgData name="Usuario invitado" userId="S::urn:spo:anon#8b11bc3ae7e9692b1021f5e7da610bb31a2a87a2c019ab37e4545135f7094927::" providerId="AD" clId="Web-{6C35E683-EA28-33E3-D2D1-7750E6D834CE}" dt="2024-10-02T21:50:12.665" v="1" actId="20577"/>
        <pc:sldMkLst>
          <pc:docMk/>
          <pc:sldMk cId="4060228678" sldId="257"/>
        </pc:sldMkLst>
        <pc:spChg chg="mod">
          <ac:chgData name="Usuario invitado" userId="S::urn:spo:anon#8b11bc3ae7e9692b1021f5e7da610bb31a2a87a2c019ab37e4545135f7094927::" providerId="AD" clId="Web-{6C35E683-EA28-33E3-D2D1-7750E6D834CE}" dt="2024-10-02T21:50:12.665" v="1" actId="20577"/>
          <ac:spMkLst>
            <pc:docMk/>
            <pc:sldMk cId="4060228678" sldId="257"/>
            <ac:spMk id="4" creationId="{4B20BE5C-83CE-D5F5-14FA-5A93ADB79655}"/>
          </ac:spMkLst>
        </pc:spChg>
      </pc:sldChg>
      <pc:sldChg chg="modSp">
        <pc:chgData name="Usuario invitado" userId="S::urn:spo:anon#8b11bc3ae7e9692b1021f5e7da610bb31a2a87a2c019ab37e4545135f7094927::" providerId="AD" clId="Web-{6C35E683-EA28-33E3-D2D1-7750E6D834CE}" dt="2024-10-02T21:50:32.244" v="4" actId="20577"/>
        <pc:sldMkLst>
          <pc:docMk/>
          <pc:sldMk cId="3499262287" sldId="258"/>
        </pc:sldMkLst>
        <pc:graphicFrameChg chg="modGraphic">
          <ac:chgData name="Usuario invitado" userId="S::urn:spo:anon#8b11bc3ae7e9692b1021f5e7da610bb31a2a87a2c019ab37e4545135f7094927::" providerId="AD" clId="Web-{6C35E683-EA28-33E3-D2D1-7750E6D834CE}" dt="2024-10-02T21:50:32.244" v="4" actId="20577"/>
          <ac:graphicFrameMkLst>
            <pc:docMk/>
            <pc:sldMk cId="3499262287" sldId="258"/>
            <ac:graphicFrameMk id="6" creationId="{208D0A74-4947-0954-4A6D-F8EB58EAF6E2}"/>
          </ac:graphicFrameMkLst>
        </pc:graphicFrameChg>
      </pc:sldChg>
    </pc:docChg>
  </pc:docChgLst>
  <pc:docChgLst>
    <pc:chgData name="Usuario invitado" userId="S::urn:spo:anon#8b11bc3ae7e9692b1021f5e7da610bb31a2a87a2c019ab37e4545135f7094927::" providerId="AD" clId="Web-{B8326970-F160-E2F8-711D-F4D9625B6B47}"/>
    <pc:docChg chg="addSld modSld">
      <pc:chgData name="Usuario invitado" userId="S::urn:spo:anon#8b11bc3ae7e9692b1021f5e7da610bb31a2a87a2c019ab37e4545135f7094927::" providerId="AD" clId="Web-{B8326970-F160-E2F8-711D-F4D9625B6B47}" dt="2024-09-24T01:17:56.664" v="164" actId="20577"/>
      <pc:docMkLst>
        <pc:docMk/>
      </pc:docMkLst>
      <pc:sldChg chg="delSp modSp">
        <pc:chgData name="Usuario invitado" userId="S::urn:spo:anon#8b11bc3ae7e9692b1021f5e7da610bb31a2a87a2c019ab37e4545135f7094927::" providerId="AD" clId="Web-{B8326970-F160-E2F8-711D-F4D9625B6B47}" dt="2024-09-24T01:10:19.233" v="152" actId="20577"/>
        <pc:sldMkLst>
          <pc:docMk/>
          <pc:sldMk cId="3499262287" sldId="258"/>
        </pc:sldMkLst>
        <pc:spChg chg="del mod">
          <ac:chgData name="Usuario invitado" userId="S::urn:spo:anon#8b11bc3ae7e9692b1021f5e7da610bb31a2a87a2c019ab37e4545135f7094927::" providerId="AD" clId="Web-{B8326970-F160-E2F8-711D-F4D9625B6B47}" dt="2024-09-24T00:38:10.397" v="4"/>
          <ac:spMkLst>
            <pc:docMk/>
            <pc:sldMk cId="3499262287" sldId="258"/>
            <ac:spMk id="4" creationId="{4B20BE5C-83CE-D5F5-14FA-5A93ADB79655}"/>
          </ac:spMkLst>
        </pc:spChg>
        <pc:graphicFrameChg chg="mod modGraphic">
          <ac:chgData name="Usuario invitado" userId="S::urn:spo:anon#8b11bc3ae7e9692b1021f5e7da610bb31a2a87a2c019ab37e4545135f7094927::" providerId="AD" clId="Web-{B8326970-F160-E2F8-711D-F4D9625B6B47}" dt="2024-09-24T01:10:19.233" v="152" actId="20577"/>
          <ac:graphicFrameMkLst>
            <pc:docMk/>
            <pc:sldMk cId="3499262287" sldId="258"/>
            <ac:graphicFrameMk id="6" creationId="{208D0A74-4947-0954-4A6D-F8EB58EAF6E2}"/>
          </ac:graphicFrameMkLst>
        </pc:graphicFrameChg>
      </pc:sldChg>
      <pc:sldChg chg="modSp">
        <pc:chgData name="Usuario invitado" userId="S::urn:spo:anon#8b11bc3ae7e9692b1021f5e7da610bb31a2a87a2c019ab37e4545135f7094927::" providerId="AD" clId="Web-{B8326970-F160-E2F8-711D-F4D9625B6B47}" dt="2024-09-24T00:48:10.789" v="12" actId="20577"/>
        <pc:sldMkLst>
          <pc:docMk/>
          <pc:sldMk cId="4215219255" sldId="259"/>
        </pc:sldMkLst>
        <pc:spChg chg="mod">
          <ac:chgData name="Usuario invitado" userId="S::urn:spo:anon#8b11bc3ae7e9692b1021f5e7da610bb31a2a87a2c019ab37e4545135f7094927::" providerId="AD" clId="Web-{B8326970-F160-E2F8-711D-F4D9625B6B47}" dt="2024-09-24T00:44:19.923" v="9" actId="20577"/>
          <ac:spMkLst>
            <pc:docMk/>
            <pc:sldMk cId="4215219255" sldId="259"/>
            <ac:spMk id="4" creationId="{4B20BE5C-83CE-D5F5-14FA-5A93ADB79655}"/>
          </ac:spMkLst>
        </pc:spChg>
        <pc:graphicFrameChg chg="modGraphic">
          <ac:chgData name="Usuario invitado" userId="S::urn:spo:anon#8b11bc3ae7e9692b1021f5e7da610bb31a2a87a2c019ab37e4545135f7094927::" providerId="AD" clId="Web-{B8326970-F160-E2F8-711D-F4D9625B6B47}" dt="2024-09-24T00:48:10.789" v="12" actId="20577"/>
          <ac:graphicFrameMkLst>
            <pc:docMk/>
            <pc:sldMk cId="4215219255" sldId="259"/>
            <ac:graphicFrameMk id="6" creationId="{403705F0-F3CA-BD02-0B5F-38594ACE469C}"/>
          </ac:graphicFrameMkLst>
        </pc:graphicFrameChg>
      </pc:sldChg>
      <pc:sldChg chg="modSp add replId">
        <pc:chgData name="Usuario invitado" userId="S::urn:spo:anon#8b11bc3ae7e9692b1021f5e7da610bb31a2a87a2c019ab37e4545135f7094927::" providerId="AD" clId="Web-{B8326970-F160-E2F8-711D-F4D9625B6B47}" dt="2024-09-24T00:57:31.742" v="23" actId="1076"/>
        <pc:sldMkLst>
          <pc:docMk/>
          <pc:sldMk cId="1607447436" sldId="260"/>
        </pc:sldMkLst>
        <pc:graphicFrameChg chg="mod">
          <ac:chgData name="Usuario invitado" userId="S::urn:spo:anon#8b11bc3ae7e9692b1021f5e7da610bb31a2a87a2c019ab37e4545135f7094927::" providerId="AD" clId="Web-{B8326970-F160-E2F8-711D-F4D9625B6B47}" dt="2024-09-24T00:57:31.742" v="23" actId="1076"/>
          <ac:graphicFrameMkLst>
            <pc:docMk/>
            <pc:sldMk cId="1607447436" sldId="260"/>
            <ac:graphicFrameMk id="6" creationId="{1ECA2432-9EF4-BFDE-8FD9-50C245444345}"/>
          </ac:graphicFrameMkLst>
        </pc:graphicFrameChg>
      </pc:sldChg>
      <pc:sldChg chg="addSp delSp modSp add replId">
        <pc:chgData name="Usuario invitado" userId="S::urn:spo:anon#8b11bc3ae7e9692b1021f5e7da610bb31a2a87a2c019ab37e4545135f7094927::" providerId="AD" clId="Web-{B8326970-F160-E2F8-711D-F4D9625B6B47}" dt="2024-09-24T01:11:46.110" v="158" actId="20577"/>
        <pc:sldMkLst>
          <pc:docMk/>
          <pc:sldMk cId="2045071965" sldId="261"/>
        </pc:sldMkLst>
        <pc:spChg chg="add del">
          <ac:chgData name="Usuario invitado" userId="S::urn:spo:anon#8b11bc3ae7e9692b1021f5e7da610bb31a2a87a2c019ab37e4545135f7094927::" providerId="AD" clId="Web-{B8326970-F160-E2F8-711D-F4D9625B6B47}" dt="2024-09-24T00:56:58.382" v="17"/>
          <ac:spMkLst>
            <pc:docMk/>
            <pc:sldMk cId="2045071965" sldId="261"/>
            <ac:spMk id="4" creationId="{4B20BE5C-83CE-D5F5-14FA-5A93ADB79655}"/>
          </ac:spMkLst>
        </pc:spChg>
        <pc:spChg chg="add del mod">
          <ac:chgData name="Usuario invitado" userId="S::urn:spo:anon#8b11bc3ae7e9692b1021f5e7da610bb31a2a87a2c019ab37e4545135f7094927::" providerId="AD" clId="Web-{B8326970-F160-E2F8-711D-F4D9625B6B47}" dt="2024-09-24T00:57:28.195" v="22"/>
          <ac:spMkLst>
            <pc:docMk/>
            <pc:sldMk cId="2045071965" sldId="261"/>
            <ac:spMk id="36" creationId="{B04423A5-5D70-F0EF-9FA9-3A331E0288E8}"/>
          </ac:spMkLst>
        </pc:spChg>
        <pc:spChg chg="add del mod">
          <ac:chgData name="Usuario invitado" userId="S::urn:spo:anon#8b11bc3ae7e9692b1021f5e7da610bb31a2a87a2c019ab37e4545135f7094927::" providerId="AD" clId="Web-{B8326970-F160-E2F8-711D-F4D9625B6B47}" dt="2024-09-24T00:58:41.416" v="38"/>
          <ac:spMkLst>
            <pc:docMk/>
            <pc:sldMk cId="2045071965" sldId="261"/>
            <ac:spMk id="2106" creationId="{B73AE2F2-A9AF-7D6D-1B68-28ACC8C6692A}"/>
          </ac:spMkLst>
        </pc:spChg>
        <pc:spChg chg="add del mod">
          <ac:chgData name="Usuario invitado" userId="S::urn:spo:anon#8b11bc3ae7e9692b1021f5e7da610bb31a2a87a2c019ab37e4545135f7094927::" providerId="AD" clId="Web-{B8326970-F160-E2F8-711D-F4D9625B6B47}" dt="2024-09-24T00:59:00.854" v="44"/>
          <ac:spMkLst>
            <pc:docMk/>
            <pc:sldMk cId="2045071965" sldId="261"/>
            <ac:spMk id="2147" creationId="{5F2961A6-138D-D6D1-75CD-724D7D30B860}"/>
          </ac:spMkLst>
        </pc:spChg>
        <pc:spChg chg="add del mod">
          <ac:chgData name="Usuario invitado" userId="S::urn:spo:anon#8b11bc3ae7e9692b1021f5e7da610bb31a2a87a2c019ab37e4545135f7094927::" providerId="AD" clId="Web-{B8326970-F160-E2F8-711D-F4D9625B6B47}" dt="2024-09-24T00:59:28.277" v="49"/>
          <ac:spMkLst>
            <pc:docMk/>
            <pc:sldMk cId="2045071965" sldId="261"/>
            <ac:spMk id="2204" creationId="{763C3869-4735-CE72-9B18-32FA761C8ACD}"/>
          </ac:spMkLst>
        </pc:spChg>
        <pc:spChg chg="add del mod">
          <ac:chgData name="Usuario invitado" userId="S::urn:spo:anon#8b11bc3ae7e9692b1021f5e7da610bb31a2a87a2c019ab37e4545135f7094927::" providerId="AD" clId="Web-{B8326970-F160-E2F8-711D-F4D9625B6B47}" dt="2024-09-24T01:04:38.817" v="103"/>
          <ac:spMkLst>
            <pc:docMk/>
            <pc:sldMk cId="2045071965" sldId="261"/>
            <ac:spMk id="2336" creationId="{50DCAEE7-5D29-4D52-F21E-B0061AE68C90}"/>
          </ac:spMkLst>
        </pc:spChg>
        <pc:graphicFrameChg chg="add del mod ord modGraphic">
          <ac:chgData name="Usuario invitado" userId="S::urn:spo:anon#8b11bc3ae7e9692b1021f5e7da610bb31a2a87a2c019ab37e4545135f7094927::" providerId="AD" clId="Web-{B8326970-F160-E2F8-711D-F4D9625B6B47}" dt="2024-09-24T00:56:41.522" v="14"/>
          <ac:graphicFrameMkLst>
            <pc:docMk/>
            <pc:sldMk cId="2045071965" sldId="261"/>
            <ac:graphicFrameMk id="6" creationId="{46BF2E3B-DC13-9126-B262-575B2F0C5788}"/>
          </ac:graphicFrameMkLst>
        </pc:graphicFrameChg>
        <pc:graphicFrameChg chg="add del mod ord modGraphic">
          <ac:chgData name="Usuario invitado" userId="S::urn:spo:anon#8b11bc3ae7e9692b1021f5e7da610bb31a2a87a2c019ab37e4545135f7094927::" providerId="AD" clId="Web-{B8326970-F160-E2F8-711D-F4D9625B6B47}" dt="2024-09-24T00:56:50.397" v="16"/>
          <ac:graphicFrameMkLst>
            <pc:docMk/>
            <pc:sldMk cId="2045071965" sldId="261"/>
            <ac:graphicFrameMk id="24" creationId="{310D4CF9-F719-0D63-0633-08EA02239690}"/>
          </ac:graphicFrameMkLst>
        </pc:graphicFrameChg>
        <pc:graphicFrameChg chg="add del mod ord modGraphic">
          <ac:chgData name="Usuario invitado" userId="S::urn:spo:anon#8b11bc3ae7e9692b1021f5e7da610bb31a2a87a2c019ab37e4545135f7094927::" providerId="AD" clId="Web-{B8326970-F160-E2F8-711D-F4D9625B6B47}" dt="2024-09-24T00:59:19.698" v="48"/>
          <ac:graphicFrameMkLst>
            <pc:docMk/>
            <pc:sldMk cId="2045071965" sldId="261"/>
            <ac:graphicFrameMk id="31" creationId="{DDA1958D-8B44-3A04-24C9-333761E13C9A}"/>
          </ac:graphicFrameMkLst>
        </pc:graphicFrameChg>
        <pc:graphicFrameChg chg="add mod ord modGraphic">
          <ac:chgData name="Usuario invitado" userId="S::urn:spo:anon#8b11bc3ae7e9692b1021f5e7da610bb31a2a87a2c019ab37e4545135f7094927::" providerId="AD" clId="Web-{B8326970-F160-E2F8-711D-F4D9625B6B47}" dt="2024-09-24T01:11:46.110" v="158" actId="20577"/>
          <ac:graphicFrameMkLst>
            <pc:docMk/>
            <pc:sldMk cId="2045071965" sldId="261"/>
            <ac:graphicFrameMk id="2205" creationId="{56079675-FA73-8CE7-C09D-21778EDB6951}"/>
          </ac:graphicFrameMkLst>
        </pc:graphicFrameChg>
      </pc:sldChg>
      <pc:sldChg chg="modSp">
        <pc:chgData name="Usuario invitado" userId="S::urn:spo:anon#8b11bc3ae7e9692b1021f5e7da610bb31a2a87a2c019ab37e4545135f7094927::" providerId="AD" clId="Web-{B8326970-F160-E2F8-711D-F4D9625B6B47}" dt="2024-09-24T01:10:55.374" v="156"/>
        <pc:sldMkLst>
          <pc:docMk/>
          <pc:sldMk cId="2613274354" sldId="263"/>
        </pc:sldMkLst>
        <pc:graphicFrameChg chg="modGraphic">
          <ac:chgData name="Usuario invitado" userId="S::urn:spo:anon#8b11bc3ae7e9692b1021f5e7da610bb31a2a87a2c019ab37e4545135f7094927::" providerId="AD" clId="Web-{B8326970-F160-E2F8-711D-F4D9625B6B47}" dt="2024-09-24T01:10:55.374" v="156"/>
          <ac:graphicFrameMkLst>
            <pc:docMk/>
            <pc:sldMk cId="2613274354" sldId="263"/>
            <ac:graphicFrameMk id="4" creationId="{D7646DC6-8804-6F93-1262-D4B6BCCDF645}"/>
          </ac:graphicFrameMkLst>
        </pc:graphicFrameChg>
      </pc:sldChg>
      <pc:sldChg chg="modSp add replId">
        <pc:chgData name="Usuario invitado" userId="S::urn:spo:anon#8b11bc3ae7e9692b1021f5e7da610bb31a2a87a2c019ab37e4545135f7094927::" providerId="AD" clId="Web-{B8326970-F160-E2F8-711D-F4D9625B6B47}" dt="2024-09-24T01:17:56.664" v="164" actId="20577"/>
        <pc:sldMkLst>
          <pc:docMk/>
          <pc:sldMk cId="2777387470" sldId="264"/>
        </pc:sldMkLst>
        <pc:spChg chg="mod">
          <ac:chgData name="Usuario invitado" userId="S::urn:spo:anon#8b11bc3ae7e9692b1021f5e7da610bb31a2a87a2c019ab37e4545135f7094927::" providerId="AD" clId="Web-{B8326970-F160-E2F8-711D-F4D9625B6B47}" dt="2024-09-24T01:14:12.952" v="160" actId="20577"/>
          <ac:spMkLst>
            <pc:docMk/>
            <pc:sldMk cId="2777387470" sldId="264"/>
            <ac:spMk id="2" creationId="{DCC62A1A-C8BC-0ACA-E775-C4C58A08EBE4}"/>
          </ac:spMkLst>
        </pc:spChg>
        <pc:spChg chg="mod">
          <ac:chgData name="Usuario invitado" userId="S::urn:spo:anon#8b11bc3ae7e9692b1021f5e7da610bb31a2a87a2c019ab37e4545135f7094927::" providerId="AD" clId="Web-{B8326970-F160-E2F8-711D-F4D9625B6B47}" dt="2024-09-24T01:17:56.664" v="164" actId="20577"/>
          <ac:spMkLst>
            <pc:docMk/>
            <pc:sldMk cId="2777387470" sldId="264"/>
            <ac:spMk id="8" creationId="{5D1EBCB5-1739-B887-06B8-C75290D1009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F85BD-E800-4D35-910A-A8F352E8E85E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29386F3-7C91-4982-AC01-AA170864612B}">
      <dgm:prSet phldrT="[Texto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 algn="l">
            <a:lnSpc>
              <a:spcPct val="90000"/>
            </a:lnSpc>
          </a:pPr>
          <a:r>
            <a:rPr lang="es-ES">
              <a:latin typeface="Times New Roman"/>
              <a:cs typeface="Times New Roman"/>
            </a:rPr>
            <a:t>G</a:t>
          </a:r>
          <a:r>
            <a:rPr lang="es-ES" b="0" i="0" u="none" strike="noStrike">
              <a:effectLst/>
              <a:latin typeface="Times New Roman"/>
              <a:cs typeface="Times New Roman"/>
            </a:rPr>
            <a:t>rupo de estudio "Historia, Filosofía y Educación</a:t>
          </a:r>
          <a:r>
            <a:rPr lang="es-ES">
              <a:latin typeface="Times New Roman"/>
              <a:cs typeface="Times New Roman"/>
            </a:rPr>
            <a:t>"</a:t>
          </a:r>
          <a:endParaRPr lang="en-US">
            <a:latin typeface="Times New Roman"/>
            <a:cs typeface="Times New Roman"/>
          </a:endParaRPr>
        </a:p>
      </dgm:t>
    </dgm:pt>
    <dgm:pt modelId="{DB0F23D4-63FB-4F15-AA2B-46F673BAF900}" type="parTrans" cxnId="{9E819552-1028-4C6C-A209-00B90B81ED2E}">
      <dgm:prSet/>
      <dgm:spPr/>
      <dgm:t>
        <a:bodyPr/>
        <a:lstStyle/>
        <a:p>
          <a:endParaRPr lang="es-CO"/>
        </a:p>
      </dgm:t>
    </dgm:pt>
    <dgm:pt modelId="{04B9E87B-0684-41C3-81BC-0EFA1B840AD6}" type="sibTrans" cxnId="{9E819552-1028-4C6C-A209-00B90B81ED2E}">
      <dgm:prSet/>
      <dgm:spPr>
        <a:solidFill>
          <a:schemeClr val="tx2">
            <a:lumMod val="75000"/>
            <a:lumOff val="25000"/>
            <a:alpha val="90000"/>
          </a:schemeClr>
        </a:solidFill>
      </dgm:spPr>
      <dgm:t>
        <a:bodyPr/>
        <a:lstStyle/>
        <a:p>
          <a:endParaRPr lang="es-CO"/>
        </a:p>
      </dgm:t>
    </dgm:pt>
    <dgm:pt modelId="{3CE51D92-6BFD-434E-A868-3A8502029E2B}">
      <dgm:prSet phldrT="[Texto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s-CO" b="0" i="0" u="none" strike="noStrike">
              <a:effectLst/>
              <a:latin typeface="Times New Roman"/>
              <a:cs typeface="Times New Roman"/>
            </a:rPr>
            <a:t>“Una Histori</a:t>
          </a:r>
          <a:r>
            <a:rPr lang="es-CO">
              <a:latin typeface="Times New Roman"/>
              <a:cs typeface="Times New Roman"/>
            </a:rPr>
            <a:t>a de la Verdad en Occidente” de </a:t>
          </a:r>
          <a:r>
            <a:rPr lang="es-CO" b="0" i="0" u="none" strike="noStrike">
              <a:effectLst/>
              <a:latin typeface="Times New Roman"/>
              <a:cs typeface="Times New Roman"/>
            </a:rPr>
            <a:t>Mauricio Nieto Olarte (2019).</a:t>
          </a:r>
          <a:endParaRPr lang="es-CO"/>
        </a:p>
      </dgm:t>
    </dgm:pt>
    <dgm:pt modelId="{9F83A3E4-1A57-48CB-8A3F-4F22F8E027A4}" type="parTrans" cxnId="{F5575516-EF5A-4450-A95C-2C0F609D76EB}">
      <dgm:prSet/>
      <dgm:spPr/>
      <dgm:t>
        <a:bodyPr/>
        <a:lstStyle/>
        <a:p>
          <a:endParaRPr lang="es-CO"/>
        </a:p>
      </dgm:t>
    </dgm:pt>
    <dgm:pt modelId="{9523C1AF-B5B1-43C2-93C8-48F0D2046F6C}" type="sibTrans" cxnId="{F5575516-EF5A-4450-A95C-2C0F609D76EB}">
      <dgm:prSet/>
      <dgm:spPr>
        <a:solidFill>
          <a:schemeClr val="tx2">
            <a:lumMod val="75000"/>
            <a:lumOff val="25000"/>
            <a:alpha val="90000"/>
          </a:schemeClr>
        </a:solidFill>
      </dgm:spPr>
      <dgm:t>
        <a:bodyPr/>
        <a:lstStyle/>
        <a:p>
          <a:endParaRPr lang="es-CO"/>
        </a:p>
      </dgm:t>
    </dgm:pt>
    <dgm:pt modelId="{7D5827CC-8935-4171-AD4D-CAF13025F134}">
      <dgm:prSet phldrT="[Texto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s-ES" b="0" i="0" u="none" strike="noStrike">
              <a:effectLst/>
              <a:latin typeface="Times New Roman"/>
              <a:cs typeface="Times New Roman"/>
            </a:rPr>
            <a:t>“Pedagogía de la Autonomía: Saberes Necesarios Para la Práctica Educativa” de Paulo Freire (2002).</a:t>
          </a:r>
          <a:endParaRPr lang="es-CO">
            <a:latin typeface="Times New Roman"/>
            <a:cs typeface="Times New Roman"/>
          </a:endParaRPr>
        </a:p>
      </dgm:t>
    </dgm:pt>
    <dgm:pt modelId="{DEC787EF-E848-4E38-AEA0-67344A001BCB}" type="parTrans" cxnId="{E1585D81-B601-4951-AD46-F5D29BD5116C}">
      <dgm:prSet/>
      <dgm:spPr/>
      <dgm:t>
        <a:bodyPr/>
        <a:lstStyle/>
        <a:p>
          <a:endParaRPr lang="es-CO"/>
        </a:p>
      </dgm:t>
    </dgm:pt>
    <dgm:pt modelId="{49812B70-96F7-483F-B737-E9306C1EE0F3}" type="sibTrans" cxnId="{E1585D81-B601-4951-AD46-F5D29BD5116C}">
      <dgm:prSet/>
      <dgm:spPr/>
      <dgm:t>
        <a:bodyPr/>
        <a:lstStyle/>
        <a:p>
          <a:endParaRPr lang="es-CO"/>
        </a:p>
      </dgm:t>
    </dgm:pt>
    <dgm:pt modelId="{6E1E4F0A-5D99-4E5D-8F3A-E2EEBED2BE8F}" type="pres">
      <dgm:prSet presAssocID="{7A8F85BD-E800-4D35-910A-A8F352E8E85E}" presName="outerComposite" presStyleCnt="0">
        <dgm:presLayoutVars>
          <dgm:chMax val="5"/>
          <dgm:dir/>
          <dgm:resizeHandles val="exact"/>
        </dgm:presLayoutVars>
      </dgm:prSet>
      <dgm:spPr/>
    </dgm:pt>
    <dgm:pt modelId="{6A277F3B-0FD2-436E-A916-D3972D813D30}" type="pres">
      <dgm:prSet presAssocID="{7A8F85BD-E800-4D35-910A-A8F352E8E85E}" presName="dummyMaxCanvas" presStyleCnt="0">
        <dgm:presLayoutVars/>
      </dgm:prSet>
      <dgm:spPr/>
    </dgm:pt>
    <dgm:pt modelId="{DCFC9530-7CEB-42A8-BAAA-5BF890BFBAB2}" type="pres">
      <dgm:prSet presAssocID="{7A8F85BD-E800-4D35-910A-A8F352E8E85E}" presName="ThreeNodes_1" presStyleLbl="node1" presStyleIdx="0" presStyleCnt="3" custLinFactNeighborX="-10853" custLinFactNeighborY="-23938">
        <dgm:presLayoutVars>
          <dgm:bulletEnabled val="1"/>
        </dgm:presLayoutVars>
      </dgm:prSet>
      <dgm:spPr/>
    </dgm:pt>
    <dgm:pt modelId="{C524E394-D631-4E5A-A88D-F889C8D00016}" type="pres">
      <dgm:prSet presAssocID="{7A8F85BD-E800-4D35-910A-A8F352E8E85E}" presName="ThreeNodes_2" presStyleLbl="node1" presStyleIdx="1" presStyleCnt="3">
        <dgm:presLayoutVars>
          <dgm:bulletEnabled val="1"/>
        </dgm:presLayoutVars>
      </dgm:prSet>
      <dgm:spPr/>
    </dgm:pt>
    <dgm:pt modelId="{6F63EE6E-7B6B-46A8-9AE8-B60344B9438B}" type="pres">
      <dgm:prSet presAssocID="{7A8F85BD-E800-4D35-910A-A8F352E8E85E}" presName="ThreeNodes_3" presStyleLbl="node1" presStyleIdx="2" presStyleCnt="3">
        <dgm:presLayoutVars>
          <dgm:bulletEnabled val="1"/>
        </dgm:presLayoutVars>
      </dgm:prSet>
      <dgm:spPr/>
    </dgm:pt>
    <dgm:pt modelId="{5DF32CB5-888F-4698-BB2B-0FEC0F844AB0}" type="pres">
      <dgm:prSet presAssocID="{7A8F85BD-E800-4D35-910A-A8F352E8E85E}" presName="ThreeConn_1-2" presStyleLbl="fgAccFollowNode1" presStyleIdx="0" presStyleCnt="2">
        <dgm:presLayoutVars>
          <dgm:bulletEnabled val="1"/>
        </dgm:presLayoutVars>
      </dgm:prSet>
      <dgm:spPr/>
    </dgm:pt>
    <dgm:pt modelId="{C156D56D-1DA1-4BC5-A1B9-52C9219BF089}" type="pres">
      <dgm:prSet presAssocID="{7A8F85BD-E800-4D35-910A-A8F352E8E85E}" presName="ThreeConn_2-3" presStyleLbl="fgAccFollowNode1" presStyleIdx="1" presStyleCnt="2">
        <dgm:presLayoutVars>
          <dgm:bulletEnabled val="1"/>
        </dgm:presLayoutVars>
      </dgm:prSet>
      <dgm:spPr/>
    </dgm:pt>
    <dgm:pt modelId="{80CE9445-5EC2-40C1-A528-6433A98F9CB8}" type="pres">
      <dgm:prSet presAssocID="{7A8F85BD-E800-4D35-910A-A8F352E8E85E}" presName="ThreeNodes_1_text" presStyleLbl="node1" presStyleIdx="2" presStyleCnt="3">
        <dgm:presLayoutVars>
          <dgm:bulletEnabled val="1"/>
        </dgm:presLayoutVars>
      </dgm:prSet>
      <dgm:spPr/>
    </dgm:pt>
    <dgm:pt modelId="{CB0ED6BC-CFED-4241-B6FC-9FF513EDE77F}" type="pres">
      <dgm:prSet presAssocID="{7A8F85BD-E800-4D35-910A-A8F352E8E85E}" presName="ThreeNodes_2_text" presStyleLbl="node1" presStyleIdx="2" presStyleCnt="3">
        <dgm:presLayoutVars>
          <dgm:bulletEnabled val="1"/>
        </dgm:presLayoutVars>
      </dgm:prSet>
      <dgm:spPr/>
    </dgm:pt>
    <dgm:pt modelId="{DE222063-5A20-4CBB-B766-AA25B62CE0D7}" type="pres">
      <dgm:prSet presAssocID="{7A8F85BD-E800-4D35-910A-A8F352E8E85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5575516-EF5A-4450-A95C-2C0F609D76EB}" srcId="{7A8F85BD-E800-4D35-910A-A8F352E8E85E}" destId="{3CE51D92-6BFD-434E-A868-3A8502029E2B}" srcOrd="1" destOrd="0" parTransId="{9F83A3E4-1A57-48CB-8A3F-4F22F8E027A4}" sibTransId="{9523C1AF-B5B1-43C2-93C8-48F0D2046F6C}"/>
    <dgm:cxn modelId="{EA3FFD19-8A39-47FB-858D-DC99D968D391}" type="presOf" srcId="{3CE51D92-6BFD-434E-A868-3A8502029E2B}" destId="{CB0ED6BC-CFED-4241-B6FC-9FF513EDE77F}" srcOrd="1" destOrd="0" presId="urn:microsoft.com/office/officeart/2005/8/layout/vProcess5"/>
    <dgm:cxn modelId="{74BF041F-B119-4B21-8BE2-F2F375E40F58}" type="presOf" srcId="{029386F3-7C91-4982-AC01-AA170864612B}" destId="{80CE9445-5EC2-40C1-A528-6433A98F9CB8}" srcOrd="1" destOrd="0" presId="urn:microsoft.com/office/officeart/2005/8/layout/vProcess5"/>
    <dgm:cxn modelId="{021CB539-8682-450C-BFBF-E8E8A83936DC}" type="presOf" srcId="{9523C1AF-B5B1-43C2-93C8-48F0D2046F6C}" destId="{C156D56D-1DA1-4BC5-A1B9-52C9219BF089}" srcOrd="0" destOrd="0" presId="urn:microsoft.com/office/officeart/2005/8/layout/vProcess5"/>
    <dgm:cxn modelId="{8AC9FD5E-2EA5-417E-ADAD-830974DDD65F}" type="presOf" srcId="{7D5827CC-8935-4171-AD4D-CAF13025F134}" destId="{6F63EE6E-7B6B-46A8-9AE8-B60344B9438B}" srcOrd="0" destOrd="0" presId="urn:microsoft.com/office/officeart/2005/8/layout/vProcess5"/>
    <dgm:cxn modelId="{05143841-1468-40D7-9502-1692468E4DB6}" type="presOf" srcId="{3CE51D92-6BFD-434E-A868-3A8502029E2B}" destId="{C524E394-D631-4E5A-A88D-F889C8D00016}" srcOrd="0" destOrd="0" presId="urn:microsoft.com/office/officeart/2005/8/layout/vProcess5"/>
    <dgm:cxn modelId="{9E819552-1028-4C6C-A209-00B90B81ED2E}" srcId="{7A8F85BD-E800-4D35-910A-A8F352E8E85E}" destId="{029386F3-7C91-4982-AC01-AA170864612B}" srcOrd="0" destOrd="0" parTransId="{DB0F23D4-63FB-4F15-AA2B-46F673BAF900}" sibTransId="{04B9E87B-0684-41C3-81BC-0EFA1B840AD6}"/>
    <dgm:cxn modelId="{8331B073-B4CF-4176-9325-D42F6FC6AA29}" type="presOf" srcId="{04B9E87B-0684-41C3-81BC-0EFA1B840AD6}" destId="{5DF32CB5-888F-4698-BB2B-0FEC0F844AB0}" srcOrd="0" destOrd="0" presId="urn:microsoft.com/office/officeart/2005/8/layout/vProcess5"/>
    <dgm:cxn modelId="{0FBF4680-AC20-4CFF-A2B0-096E9750BC92}" type="presOf" srcId="{029386F3-7C91-4982-AC01-AA170864612B}" destId="{DCFC9530-7CEB-42A8-BAAA-5BF890BFBAB2}" srcOrd="0" destOrd="0" presId="urn:microsoft.com/office/officeart/2005/8/layout/vProcess5"/>
    <dgm:cxn modelId="{E1585D81-B601-4951-AD46-F5D29BD5116C}" srcId="{7A8F85BD-E800-4D35-910A-A8F352E8E85E}" destId="{7D5827CC-8935-4171-AD4D-CAF13025F134}" srcOrd="2" destOrd="0" parTransId="{DEC787EF-E848-4E38-AEA0-67344A001BCB}" sibTransId="{49812B70-96F7-483F-B737-E9306C1EE0F3}"/>
    <dgm:cxn modelId="{3AF9CCB9-9F81-4559-A934-5281423617B2}" type="presOf" srcId="{7D5827CC-8935-4171-AD4D-CAF13025F134}" destId="{DE222063-5A20-4CBB-B766-AA25B62CE0D7}" srcOrd="1" destOrd="0" presId="urn:microsoft.com/office/officeart/2005/8/layout/vProcess5"/>
    <dgm:cxn modelId="{AB28B0D7-F20D-461D-A713-D3CBC68B8A7E}" type="presOf" srcId="{7A8F85BD-E800-4D35-910A-A8F352E8E85E}" destId="{6E1E4F0A-5D99-4E5D-8F3A-E2EEBED2BE8F}" srcOrd="0" destOrd="0" presId="urn:microsoft.com/office/officeart/2005/8/layout/vProcess5"/>
    <dgm:cxn modelId="{7CB69A4F-9F21-4307-B74F-787CC83036AD}" type="presParOf" srcId="{6E1E4F0A-5D99-4E5D-8F3A-E2EEBED2BE8F}" destId="{6A277F3B-0FD2-436E-A916-D3972D813D30}" srcOrd="0" destOrd="0" presId="urn:microsoft.com/office/officeart/2005/8/layout/vProcess5"/>
    <dgm:cxn modelId="{A1A08D56-865F-40FC-BEDB-8B23211B5E7E}" type="presParOf" srcId="{6E1E4F0A-5D99-4E5D-8F3A-E2EEBED2BE8F}" destId="{DCFC9530-7CEB-42A8-BAAA-5BF890BFBAB2}" srcOrd="1" destOrd="0" presId="urn:microsoft.com/office/officeart/2005/8/layout/vProcess5"/>
    <dgm:cxn modelId="{7A03F771-A371-4266-A190-1D9E9D6E9BD8}" type="presParOf" srcId="{6E1E4F0A-5D99-4E5D-8F3A-E2EEBED2BE8F}" destId="{C524E394-D631-4E5A-A88D-F889C8D00016}" srcOrd="2" destOrd="0" presId="urn:microsoft.com/office/officeart/2005/8/layout/vProcess5"/>
    <dgm:cxn modelId="{0ACD0374-E14C-447E-8CA2-64CB1903DA78}" type="presParOf" srcId="{6E1E4F0A-5D99-4E5D-8F3A-E2EEBED2BE8F}" destId="{6F63EE6E-7B6B-46A8-9AE8-B60344B9438B}" srcOrd="3" destOrd="0" presId="urn:microsoft.com/office/officeart/2005/8/layout/vProcess5"/>
    <dgm:cxn modelId="{20E1F853-B510-4939-B054-220EA4D85687}" type="presParOf" srcId="{6E1E4F0A-5D99-4E5D-8F3A-E2EEBED2BE8F}" destId="{5DF32CB5-888F-4698-BB2B-0FEC0F844AB0}" srcOrd="4" destOrd="0" presId="urn:microsoft.com/office/officeart/2005/8/layout/vProcess5"/>
    <dgm:cxn modelId="{A05ED850-EF09-4FE9-9DB3-1A8C3143EBEC}" type="presParOf" srcId="{6E1E4F0A-5D99-4E5D-8F3A-E2EEBED2BE8F}" destId="{C156D56D-1DA1-4BC5-A1B9-52C9219BF089}" srcOrd="5" destOrd="0" presId="urn:microsoft.com/office/officeart/2005/8/layout/vProcess5"/>
    <dgm:cxn modelId="{622A00C7-35CE-48B9-B227-DE14F5482008}" type="presParOf" srcId="{6E1E4F0A-5D99-4E5D-8F3A-E2EEBED2BE8F}" destId="{80CE9445-5EC2-40C1-A528-6433A98F9CB8}" srcOrd="6" destOrd="0" presId="urn:microsoft.com/office/officeart/2005/8/layout/vProcess5"/>
    <dgm:cxn modelId="{E39C533D-76F8-4286-999B-97DC724042C5}" type="presParOf" srcId="{6E1E4F0A-5D99-4E5D-8F3A-E2EEBED2BE8F}" destId="{CB0ED6BC-CFED-4241-B6FC-9FF513EDE77F}" srcOrd="7" destOrd="0" presId="urn:microsoft.com/office/officeart/2005/8/layout/vProcess5"/>
    <dgm:cxn modelId="{750DF383-61C6-437E-A839-F026776CCE43}" type="presParOf" srcId="{6E1E4F0A-5D99-4E5D-8F3A-E2EEBED2BE8F}" destId="{DE222063-5A20-4CBB-B766-AA25B62CE0D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7ACE96-07DD-4088-B423-9C1242AD02EE}" type="doc">
      <dgm:prSet loTypeId="urn:microsoft.com/office/officeart/2005/8/layout/gear1" loCatId="cycle" qsTypeId="urn:microsoft.com/office/officeart/2005/8/quickstyle/simple1" qsCatId="simple" csTypeId="urn:microsoft.com/office/officeart/2005/8/colors/accent4_3" csCatId="accent4" phldr="1"/>
      <dgm:spPr/>
    </dgm:pt>
    <dgm:pt modelId="{41DB730A-256C-4372-B9A6-CA4FC93C27CD}">
      <dgm:prSet phldrT="[Texto]"/>
      <dgm:spPr/>
      <dgm:t>
        <a:bodyPr/>
        <a:lstStyle/>
        <a:p>
          <a:r>
            <a:rPr lang="es-CO"/>
            <a:t>Director</a:t>
          </a:r>
        </a:p>
      </dgm:t>
    </dgm:pt>
    <dgm:pt modelId="{E5DE8F7B-52B4-463D-BD06-BFE5216A20AA}" type="parTrans" cxnId="{5E03E0D8-CA69-49C5-A9AF-A95FB9836A3D}">
      <dgm:prSet/>
      <dgm:spPr/>
      <dgm:t>
        <a:bodyPr/>
        <a:lstStyle/>
        <a:p>
          <a:endParaRPr lang="es-CO"/>
        </a:p>
      </dgm:t>
    </dgm:pt>
    <dgm:pt modelId="{AED900F3-6AC9-466C-BD0F-A3C9BB2D9F85}" type="sibTrans" cxnId="{5E03E0D8-CA69-49C5-A9AF-A95FB9836A3D}">
      <dgm:prSet/>
      <dgm:spPr/>
      <dgm:t>
        <a:bodyPr/>
        <a:lstStyle/>
        <a:p>
          <a:endParaRPr lang="es-CO"/>
        </a:p>
      </dgm:t>
    </dgm:pt>
    <dgm:pt modelId="{9A17B38A-13BE-4AA9-91A9-D470C3964444}">
      <dgm:prSet phldrT="[Texto]"/>
      <dgm:spPr/>
      <dgm:t>
        <a:bodyPr/>
        <a:lstStyle/>
        <a:p>
          <a:r>
            <a:rPr lang="es-CO">
              <a:latin typeface="Aptos Display" panose="02110004020202020204"/>
            </a:rPr>
            <a:t>Correlator</a:t>
          </a:r>
          <a:endParaRPr lang="es-CO"/>
        </a:p>
      </dgm:t>
    </dgm:pt>
    <dgm:pt modelId="{47BE4D72-0713-4A36-8FA2-365E9E047EE6}" type="parTrans" cxnId="{74DF5F62-C62B-4747-8DAE-8CF8F9AEB3AF}">
      <dgm:prSet/>
      <dgm:spPr/>
      <dgm:t>
        <a:bodyPr/>
        <a:lstStyle/>
        <a:p>
          <a:endParaRPr lang="es-CO"/>
        </a:p>
      </dgm:t>
    </dgm:pt>
    <dgm:pt modelId="{DF863682-3B30-434D-A473-86B8C4D43817}" type="sibTrans" cxnId="{74DF5F62-C62B-4747-8DAE-8CF8F9AEB3AF}">
      <dgm:prSet/>
      <dgm:spPr/>
      <dgm:t>
        <a:bodyPr/>
        <a:lstStyle/>
        <a:p>
          <a:endParaRPr lang="es-CO"/>
        </a:p>
      </dgm:t>
    </dgm:pt>
    <dgm:pt modelId="{9457E0B9-F682-4CF7-8381-A8C8B79D7B2F}">
      <dgm:prSet phldrT="[Texto]"/>
      <dgm:spPr/>
      <dgm:t>
        <a:bodyPr/>
        <a:lstStyle/>
        <a:p>
          <a:r>
            <a:rPr lang="es-CO"/>
            <a:t>Relator</a:t>
          </a:r>
        </a:p>
      </dgm:t>
    </dgm:pt>
    <dgm:pt modelId="{A8371C34-7299-412C-AB31-AC0EEBB770D9}" type="parTrans" cxnId="{4C277274-731F-49AF-9ECB-6550EFC9714E}">
      <dgm:prSet/>
      <dgm:spPr/>
      <dgm:t>
        <a:bodyPr/>
        <a:lstStyle/>
        <a:p>
          <a:endParaRPr lang="es-CO"/>
        </a:p>
      </dgm:t>
    </dgm:pt>
    <dgm:pt modelId="{0580B874-F7B7-43F7-B3DA-BE61A73DB42E}" type="sibTrans" cxnId="{4C277274-731F-49AF-9ECB-6550EFC9714E}">
      <dgm:prSet/>
      <dgm:spPr/>
      <dgm:t>
        <a:bodyPr/>
        <a:lstStyle/>
        <a:p>
          <a:endParaRPr lang="es-CO"/>
        </a:p>
      </dgm:t>
    </dgm:pt>
    <dgm:pt modelId="{A0686F36-9137-458B-9271-5AC244B987A6}" type="pres">
      <dgm:prSet presAssocID="{B37ACE96-07DD-4088-B423-9C1242AD02E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BBC50E6-27FF-432D-B7EB-8E6D80CD85E4}" type="pres">
      <dgm:prSet presAssocID="{41DB730A-256C-4372-B9A6-CA4FC93C27CD}" presName="gear1" presStyleLbl="node1" presStyleIdx="0" presStyleCnt="3">
        <dgm:presLayoutVars>
          <dgm:chMax val="1"/>
          <dgm:bulletEnabled val="1"/>
        </dgm:presLayoutVars>
      </dgm:prSet>
      <dgm:spPr/>
    </dgm:pt>
    <dgm:pt modelId="{0A371969-2B9E-4723-B0D2-83CE056684FE}" type="pres">
      <dgm:prSet presAssocID="{41DB730A-256C-4372-B9A6-CA4FC93C27CD}" presName="gear1srcNode" presStyleLbl="node1" presStyleIdx="0" presStyleCnt="3"/>
      <dgm:spPr/>
    </dgm:pt>
    <dgm:pt modelId="{8428B4B8-0C5A-48C8-A602-389002632DCD}" type="pres">
      <dgm:prSet presAssocID="{41DB730A-256C-4372-B9A6-CA4FC93C27CD}" presName="gear1dstNode" presStyleLbl="node1" presStyleIdx="0" presStyleCnt="3"/>
      <dgm:spPr/>
    </dgm:pt>
    <dgm:pt modelId="{106C43AC-47FB-41EB-A6FE-59E8304E680B}" type="pres">
      <dgm:prSet presAssocID="{9A17B38A-13BE-4AA9-91A9-D470C3964444}" presName="gear2" presStyleLbl="node1" presStyleIdx="1" presStyleCnt="3">
        <dgm:presLayoutVars>
          <dgm:chMax val="1"/>
          <dgm:bulletEnabled val="1"/>
        </dgm:presLayoutVars>
      </dgm:prSet>
      <dgm:spPr/>
    </dgm:pt>
    <dgm:pt modelId="{0C4158EF-D44D-4961-9DB9-F990F3CF92BE}" type="pres">
      <dgm:prSet presAssocID="{9A17B38A-13BE-4AA9-91A9-D470C3964444}" presName="gear2srcNode" presStyleLbl="node1" presStyleIdx="1" presStyleCnt="3"/>
      <dgm:spPr/>
    </dgm:pt>
    <dgm:pt modelId="{A269C39C-3C68-45AD-BEDD-A39CF57BDE22}" type="pres">
      <dgm:prSet presAssocID="{9A17B38A-13BE-4AA9-91A9-D470C3964444}" presName="gear2dstNode" presStyleLbl="node1" presStyleIdx="1" presStyleCnt="3"/>
      <dgm:spPr/>
    </dgm:pt>
    <dgm:pt modelId="{13DC3425-2D6A-4EB7-9709-4F8A5C8C203A}" type="pres">
      <dgm:prSet presAssocID="{9457E0B9-F682-4CF7-8381-A8C8B79D7B2F}" presName="gear3" presStyleLbl="node1" presStyleIdx="2" presStyleCnt="3"/>
      <dgm:spPr/>
    </dgm:pt>
    <dgm:pt modelId="{78B1E3A0-A30E-4E58-9B58-AFE30C37809B}" type="pres">
      <dgm:prSet presAssocID="{9457E0B9-F682-4CF7-8381-A8C8B79D7B2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5D30246-6D32-46B9-B63B-D0791F6C47BE}" type="pres">
      <dgm:prSet presAssocID="{9457E0B9-F682-4CF7-8381-A8C8B79D7B2F}" presName="gear3srcNode" presStyleLbl="node1" presStyleIdx="2" presStyleCnt="3"/>
      <dgm:spPr/>
    </dgm:pt>
    <dgm:pt modelId="{D7DA7B84-E117-46B4-854E-2C475D3F388E}" type="pres">
      <dgm:prSet presAssocID="{9457E0B9-F682-4CF7-8381-A8C8B79D7B2F}" presName="gear3dstNode" presStyleLbl="node1" presStyleIdx="2" presStyleCnt="3"/>
      <dgm:spPr/>
    </dgm:pt>
    <dgm:pt modelId="{441F83DD-FC0B-4AF9-B070-59C80035E081}" type="pres">
      <dgm:prSet presAssocID="{AED900F3-6AC9-466C-BD0F-A3C9BB2D9F85}" presName="connector1" presStyleLbl="sibTrans2D1" presStyleIdx="0" presStyleCnt="3"/>
      <dgm:spPr/>
    </dgm:pt>
    <dgm:pt modelId="{939BB38F-7834-48A5-BDC6-5FEC0705E8FE}" type="pres">
      <dgm:prSet presAssocID="{DF863682-3B30-434D-A473-86B8C4D43817}" presName="connector2" presStyleLbl="sibTrans2D1" presStyleIdx="1" presStyleCnt="3"/>
      <dgm:spPr/>
    </dgm:pt>
    <dgm:pt modelId="{0478D764-910F-4CED-8903-9CDA5A79A3DC}" type="pres">
      <dgm:prSet presAssocID="{0580B874-F7B7-43F7-B3DA-BE61A73DB42E}" presName="connector3" presStyleLbl="sibTrans2D1" presStyleIdx="2" presStyleCnt="3"/>
      <dgm:spPr/>
    </dgm:pt>
  </dgm:ptLst>
  <dgm:cxnLst>
    <dgm:cxn modelId="{67FA5106-0B80-4A37-93BB-16D4A273B086}" type="presOf" srcId="{B37ACE96-07DD-4088-B423-9C1242AD02EE}" destId="{A0686F36-9137-458B-9271-5AC244B987A6}" srcOrd="0" destOrd="0" presId="urn:microsoft.com/office/officeart/2005/8/layout/gear1"/>
    <dgm:cxn modelId="{A385AF0B-3C8F-4813-B35B-2FCC3DE363D3}" type="presOf" srcId="{9457E0B9-F682-4CF7-8381-A8C8B79D7B2F}" destId="{78B1E3A0-A30E-4E58-9B58-AFE30C37809B}" srcOrd="1" destOrd="0" presId="urn:microsoft.com/office/officeart/2005/8/layout/gear1"/>
    <dgm:cxn modelId="{43C39E29-72C9-441F-9A87-68E2A1969DA1}" type="presOf" srcId="{9457E0B9-F682-4CF7-8381-A8C8B79D7B2F}" destId="{05D30246-6D32-46B9-B63B-D0791F6C47BE}" srcOrd="2" destOrd="0" presId="urn:microsoft.com/office/officeart/2005/8/layout/gear1"/>
    <dgm:cxn modelId="{C0099139-0BBE-4E27-8756-E0BF017BF494}" type="presOf" srcId="{9A17B38A-13BE-4AA9-91A9-D470C3964444}" destId="{106C43AC-47FB-41EB-A6FE-59E8304E680B}" srcOrd="0" destOrd="0" presId="urn:microsoft.com/office/officeart/2005/8/layout/gear1"/>
    <dgm:cxn modelId="{AEC84A60-1A36-4442-80D3-2D6C511AAA04}" type="presOf" srcId="{DF863682-3B30-434D-A473-86B8C4D43817}" destId="{939BB38F-7834-48A5-BDC6-5FEC0705E8FE}" srcOrd="0" destOrd="0" presId="urn:microsoft.com/office/officeart/2005/8/layout/gear1"/>
    <dgm:cxn modelId="{74DF5F62-C62B-4747-8DAE-8CF8F9AEB3AF}" srcId="{B37ACE96-07DD-4088-B423-9C1242AD02EE}" destId="{9A17B38A-13BE-4AA9-91A9-D470C3964444}" srcOrd="1" destOrd="0" parTransId="{47BE4D72-0713-4A36-8FA2-365E9E047EE6}" sibTransId="{DF863682-3B30-434D-A473-86B8C4D43817}"/>
    <dgm:cxn modelId="{5EED6162-C4A5-4500-9973-00F9625E7AA6}" type="presOf" srcId="{41DB730A-256C-4372-B9A6-CA4FC93C27CD}" destId="{0A371969-2B9E-4723-B0D2-83CE056684FE}" srcOrd="1" destOrd="0" presId="urn:microsoft.com/office/officeart/2005/8/layout/gear1"/>
    <dgm:cxn modelId="{A716C445-AEAA-465E-B506-E3986A341A53}" type="presOf" srcId="{41DB730A-256C-4372-B9A6-CA4FC93C27CD}" destId="{5BBC50E6-27FF-432D-B7EB-8E6D80CD85E4}" srcOrd="0" destOrd="0" presId="urn:microsoft.com/office/officeart/2005/8/layout/gear1"/>
    <dgm:cxn modelId="{747F4748-0307-4AB1-9023-D5C8310027BD}" type="presOf" srcId="{9457E0B9-F682-4CF7-8381-A8C8B79D7B2F}" destId="{13DC3425-2D6A-4EB7-9709-4F8A5C8C203A}" srcOrd="0" destOrd="0" presId="urn:microsoft.com/office/officeart/2005/8/layout/gear1"/>
    <dgm:cxn modelId="{4C277274-731F-49AF-9ECB-6550EFC9714E}" srcId="{B37ACE96-07DD-4088-B423-9C1242AD02EE}" destId="{9457E0B9-F682-4CF7-8381-A8C8B79D7B2F}" srcOrd="2" destOrd="0" parTransId="{A8371C34-7299-412C-AB31-AC0EEBB770D9}" sibTransId="{0580B874-F7B7-43F7-B3DA-BE61A73DB42E}"/>
    <dgm:cxn modelId="{4F1C2F55-59B8-4AED-8015-A7EEF6921C06}" type="presOf" srcId="{9A17B38A-13BE-4AA9-91A9-D470C3964444}" destId="{0C4158EF-D44D-4961-9DB9-F990F3CF92BE}" srcOrd="1" destOrd="0" presId="urn:microsoft.com/office/officeart/2005/8/layout/gear1"/>
    <dgm:cxn modelId="{C55E407D-3DAD-4907-A5DA-25EE89160BBF}" type="presOf" srcId="{0580B874-F7B7-43F7-B3DA-BE61A73DB42E}" destId="{0478D764-910F-4CED-8903-9CDA5A79A3DC}" srcOrd="0" destOrd="0" presId="urn:microsoft.com/office/officeart/2005/8/layout/gear1"/>
    <dgm:cxn modelId="{9B8BA2B5-D593-4BA6-B617-775FEFD5B368}" type="presOf" srcId="{AED900F3-6AC9-466C-BD0F-A3C9BB2D9F85}" destId="{441F83DD-FC0B-4AF9-B070-59C80035E081}" srcOrd="0" destOrd="0" presId="urn:microsoft.com/office/officeart/2005/8/layout/gear1"/>
    <dgm:cxn modelId="{DD26F8B7-D04E-4389-A9C4-ADE3D4163294}" type="presOf" srcId="{9457E0B9-F682-4CF7-8381-A8C8B79D7B2F}" destId="{D7DA7B84-E117-46B4-854E-2C475D3F388E}" srcOrd="3" destOrd="0" presId="urn:microsoft.com/office/officeart/2005/8/layout/gear1"/>
    <dgm:cxn modelId="{AD70C3C4-AD6B-4260-B9EB-170755EB6ED8}" type="presOf" srcId="{41DB730A-256C-4372-B9A6-CA4FC93C27CD}" destId="{8428B4B8-0C5A-48C8-A602-389002632DCD}" srcOrd="2" destOrd="0" presId="urn:microsoft.com/office/officeart/2005/8/layout/gear1"/>
    <dgm:cxn modelId="{5E03E0D8-CA69-49C5-A9AF-A95FB9836A3D}" srcId="{B37ACE96-07DD-4088-B423-9C1242AD02EE}" destId="{41DB730A-256C-4372-B9A6-CA4FC93C27CD}" srcOrd="0" destOrd="0" parTransId="{E5DE8F7B-52B4-463D-BD06-BFE5216A20AA}" sibTransId="{AED900F3-6AC9-466C-BD0F-A3C9BB2D9F85}"/>
    <dgm:cxn modelId="{15CA12EE-D04B-40CB-B683-4BEAF8896B61}" type="presOf" srcId="{9A17B38A-13BE-4AA9-91A9-D470C3964444}" destId="{A269C39C-3C68-45AD-BEDD-A39CF57BDE22}" srcOrd="2" destOrd="0" presId="urn:microsoft.com/office/officeart/2005/8/layout/gear1"/>
    <dgm:cxn modelId="{037220C2-47F1-4D45-870E-D60B4A65B7C6}" type="presParOf" srcId="{A0686F36-9137-458B-9271-5AC244B987A6}" destId="{5BBC50E6-27FF-432D-B7EB-8E6D80CD85E4}" srcOrd="0" destOrd="0" presId="urn:microsoft.com/office/officeart/2005/8/layout/gear1"/>
    <dgm:cxn modelId="{DB38DD40-C389-47D3-98DA-30FAA2BB9244}" type="presParOf" srcId="{A0686F36-9137-458B-9271-5AC244B987A6}" destId="{0A371969-2B9E-4723-B0D2-83CE056684FE}" srcOrd="1" destOrd="0" presId="urn:microsoft.com/office/officeart/2005/8/layout/gear1"/>
    <dgm:cxn modelId="{2910761E-B8DA-458E-869D-D7DF063AC0E7}" type="presParOf" srcId="{A0686F36-9137-458B-9271-5AC244B987A6}" destId="{8428B4B8-0C5A-48C8-A602-389002632DCD}" srcOrd="2" destOrd="0" presId="urn:microsoft.com/office/officeart/2005/8/layout/gear1"/>
    <dgm:cxn modelId="{04A2D915-71D3-42E2-B574-EBDDC0F89DCF}" type="presParOf" srcId="{A0686F36-9137-458B-9271-5AC244B987A6}" destId="{106C43AC-47FB-41EB-A6FE-59E8304E680B}" srcOrd="3" destOrd="0" presId="urn:microsoft.com/office/officeart/2005/8/layout/gear1"/>
    <dgm:cxn modelId="{2F39AC55-6879-4458-B0B3-741432F6EC5B}" type="presParOf" srcId="{A0686F36-9137-458B-9271-5AC244B987A6}" destId="{0C4158EF-D44D-4961-9DB9-F990F3CF92BE}" srcOrd="4" destOrd="0" presId="urn:microsoft.com/office/officeart/2005/8/layout/gear1"/>
    <dgm:cxn modelId="{DDCB901A-4290-4C02-AFAA-922C2C811441}" type="presParOf" srcId="{A0686F36-9137-458B-9271-5AC244B987A6}" destId="{A269C39C-3C68-45AD-BEDD-A39CF57BDE22}" srcOrd="5" destOrd="0" presId="urn:microsoft.com/office/officeart/2005/8/layout/gear1"/>
    <dgm:cxn modelId="{8D031CCF-3023-40F1-9FAB-4A090A3BAFA1}" type="presParOf" srcId="{A0686F36-9137-458B-9271-5AC244B987A6}" destId="{13DC3425-2D6A-4EB7-9709-4F8A5C8C203A}" srcOrd="6" destOrd="0" presId="urn:microsoft.com/office/officeart/2005/8/layout/gear1"/>
    <dgm:cxn modelId="{86EA58B2-26B0-4FF3-ACDF-55DD715DBDDE}" type="presParOf" srcId="{A0686F36-9137-458B-9271-5AC244B987A6}" destId="{78B1E3A0-A30E-4E58-9B58-AFE30C37809B}" srcOrd="7" destOrd="0" presId="urn:microsoft.com/office/officeart/2005/8/layout/gear1"/>
    <dgm:cxn modelId="{4B150F20-0894-4F9D-954F-F8C5CCA6E987}" type="presParOf" srcId="{A0686F36-9137-458B-9271-5AC244B987A6}" destId="{05D30246-6D32-46B9-B63B-D0791F6C47BE}" srcOrd="8" destOrd="0" presId="urn:microsoft.com/office/officeart/2005/8/layout/gear1"/>
    <dgm:cxn modelId="{46565D4A-A37E-4D90-8DEC-9F1F78EBA908}" type="presParOf" srcId="{A0686F36-9137-458B-9271-5AC244B987A6}" destId="{D7DA7B84-E117-46B4-854E-2C475D3F388E}" srcOrd="9" destOrd="0" presId="urn:microsoft.com/office/officeart/2005/8/layout/gear1"/>
    <dgm:cxn modelId="{043D00DA-CBFE-4705-8A98-68468C13C1EA}" type="presParOf" srcId="{A0686F36-9137-458B-9271-5AC244B987A6}" destId="{441F83DD-FC0B-4AF9-B070-59C80035E081}" srcOrd="10" destOrd="0" presId="urn:microsoft.com/office/officeart/2005/8/layout/gear1"/>
    <dgm:cxn modelId="{67D045A5-01F7-48BB-9678-C812D5B4A343}" type="presParOf" srcId="{A0686F36-9137-458B-9271-5AC244B987A6}" destId="{939BB38F-7834-48A5-BDC6-5FEC0705E8FE}" srcOrd="11" destOrd="0" presId="urn:microsoft.com/office/officeart/2005/8/layout/gear1"/>
    <dgm:cxn modelId="{3214687D-94AF-4E98-918B-E646F4FB4EF6}" type="presParOf" srcId="{A0686F36-9137-458B-9271-5AC244B987A6}" destId="{0478D764-910F-4CED-8903-9CDA5A79A3D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9DDD81-14CB-4212-BFCF-56493588A947}" type="doc">
      <dgm:prSet loTypeId="urn:microsoft.com/office/officeart/2005/8/layout/chevron2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s-ES"/>
        </a:p>
      </dgm:t>
    </dgm:pt>
    <dgm:pt modelId="{AE907E4A-DACC-4D58-98E2-0E129D5D230D}">
      <dgm:prSet phldrT="[Texto]"/>
      <dgm:spPr/>
      <dgm:t>
        <a:bodyPr/>
        <a:lstStyle/>
        <a:p>
          <a:endParaRPr lang="es-ES"/>
        </a:p>
      </dgm:t>
    </dgm:pt>
    <dgm:pt modelId="{3D0C1988-A710-4CD3-925D-64FDC59F1F51}" type="parTrans" cxnId="{D1F2EB14-1FA4-4DFD-A48F-CC37E8D2E401}">
      <dgm:prSet/>
      <dgm:spPr/>
      <dgm:t>
        <a:bodyPr/>
        <a:lstStyle/>
        <a:p>
          <a:endParaRPr lang="es-ES"/>
        </a:p>
      </dgm:t>
    </dgm:pt>
    <dgm:pt modelId="{1125A509-1D38-4C89-9E3E-CF7A232B737B}" type="sibTrans" cxnId="{D1F2EB14-1FA4-4DFD-A48F-CC37E8D2E401}">
      <dgm:prSet/>
      <dgm:spPr/>
      <dgm:t>
        <a:bodyPr/>
        <a:lstStyle/>
        <a:p>
          <a:endParaRPr lang="es-ES"/>
        </a:p>
      </dgm:t>
    </dgm:pt>
    <dgm:pt modelId="{E052B354-AB29-4FE7-ACF0-9BB908867670}">
      <dgm:prSet phldrT="[Texto]" phldr="0"/>
      <dgm:spPr/>
      <dgm:t>
        <a:bodyPr/>
        <a:lstStyle/>
        <a:p>
          <a:r>
            <a:rPr lang="es-ES">
              <a:solidFill>
                <a:srgbClr val="444444"/>
              </a:solidFill>
              <a:latin typeface="Calibri"/>
              <a:ea typeface="Calibri"/>
              <a:cs typeface="Calibri"/>
            </a:rPr>
            <a:t>La educación como una realidad social en la que convergen factores políticos, económicos y culturales.</a:t>
          </a:r>
        </a:p>
      </dgm:t>
    </dgm:pt>
    <dgm:pt modelId="{2423C7B4-9C28-47E5-943C-829EDE02B558}" type="parTrans" cxnId="{CD661366-C6F7-4823-9C76-AAF1254CEAAB}">
      <dgm:prSet/>
      <dgm:spPr/>
      <dgm:t>
        <a:bodyPr/>
        <a:lstStyle/>
        <a:p>
          <a:endParaRPr lang="es-ES"/>
        </a:p>
      </dgm:t>
    </dgm:pt>
    <dgm:pt modelId="{E1847116-0174-420F-B19A-CD40C3D2BB61}" type="sibTrans" cxnId="{CD661366-C6F7-4823-9C76-AAF1254CEAAB}">
      <dgm:prSet/>
      <dgm:spPr/>
      <dgm:t>
        <a:bodyPr/>
        <a:lstStyle/>
        <a:p>
          <a:endParaRPr lang="es-ES"/>
        </a:p>
      </dgm:t>
    </dgm:pt>
    <dgm:pt modelId="{7384407E-E23B-42E8-A04C-F5C9005BAB66}">
      <dgm:prSet phldr="0"/>
      <dgm:spPr/>
      <dgm:t>
        <a:bodyPr/>
        <a:lstStyle/>
        <a:p>
          <a:pPr rtl="0"/>
          <a:r>
            <a:rPr lang="es-ES" b="1">
              <a:solidFill>
                <a:srgbClr val="444444"/>
              </a:solidFill>
              <a:latin typeface="Calibri"/>
              <a:ea typeface="Calibri"/>
              <a:cs typeface="Calibri"/>
            </a:rPr>
            <a:t>La verdad no es una entidad fija, sino un constructo histórico y social.</a:t>
          </a:r>
          <a:endParaRPr lang="es-CO" b="1">
            <a:solidFill>
              <a:srgbClr val="444444"/>
            </a:solidFill>
            <a:latin typeface="Calibri"/>
            <a:ea typeface="Calibri"/>
            <a:cs typeface="Calibri"/>
          </a:endParaRPr>
        </a:p>
      </dgm:t>
    </dgm:pt>
    <dgm:pt modelId="{226B3710-C01B-4F9C-A032-5867377BD720}" type="parTrans" cxnId="{5598D78A-A448-4606-904A-FF5B59E00C13}">
      <dgm:prSet/>
      <dgm:spPr/>
      <dgm:t>
        <a:bodyPr/>
        <a:lstStyle/>
        <a:p>
          <a:endParaRPr lang="es-CO"/>
        </a:p>
      </dgm:t>
    </dgm:pt>
    <dgm:pt modelId="{E031AFD8-2837-4300-9BD7-A2A9D5D0BD57}" type="sibTrans" cxnId="{5598D78A-A448-4606-904A-FF5B59E00C13}">
      <dgm:prSet/>
      <dgm:spPr/>
      <dgm:t>
        <a:bodyPr/>
        <a:lstStyle/>
        <a:p>
          <a:endParaRPr lang="es-CO"/>
        </a:p>
      </dgm:t>
    </dgm:pt>
    <dgm:pt modelId="{E6BFF4BD-B86D-425B-9F9B-8D9CB96189BF}">
      <dgm:prSet phldr="0"/>
      <dgm:spPr/>
      <dgm:t>
        <a:bodyPr/>
        <a:lstStyle/>
        <a:p>
          <a:pPr rtl="0"/>
          <a:endParaRPr lang="es-ES">
            <a:latin typeface="Aptos Display" panose="02110004020202020204"/>
          </a:endParaRPr>
        </a:p>
      </dgm:t>
    </dgm:pt>
    <dgm:pt modelId="{C1805F85-9A57-47CA-9B24-3579CEFFF713}" type="parTrans" cxnId="{FFD8876C-74E5-48CA-874F-F7A7E2F40DBA}">
      <dgm:prSet/>
      <dgm:spPr/>
      <dgm:t>
        <a:bodyPr/>
        <a:lstStyle/>
        <a:p>
          <a:endParaRPr lang="es-CO"/>
        </a:p>
      </dgm:t>
    </dgm:pt>
    <dgm:pt modelId="{D2519682-8836-4088-8E6F-A6D5E94A84C8}" type="sibTrans" cxnId="{FFD8876C-74E5-48CA-874F-F7A7E2F40DBA}">
      <dgm:prSet/>
      <dgm:spPr/>
      <dgm:t>
        <a:bodyPr/>
        <a:lstStyle/>
        <a:p>
          <a:endParaRPr lang="es-CO"/>
        </a:p>
      </dgm:t>
    </dgm:pt>
    <dgm:pt modelId="{6F836405-7E14-4289-B86C-2A4D27262E9E}">
      <dgm:prSet phldr="0"/>
      <dgm:spPr/>
      <dgm:t>
        <a:bodyPr/>
        <a:lstStyle/>
        <a:p>
          <a:endParaRPr lang="es-ES">
            <a:latin typeface="Calibri"/>
            <a:ea typeface="Calibri"/>
            <a:cs typeface="Calibri"/>
          </a:endParaRPr>
        </a:p>
      </dgm:t>
    </dgm:pt>
    <dgm:pt modelId="{A2D01A40-54A4-4732-933C-F11DD2464A1D}" type="parTrans" cxnId="{08DBCA05-DE92-45EC-9322-6F41A41DE3EF}">
      <dgm:prSet/>
      <dgm:spPr/>
      <dgm:t>
        <a:bodyPr/>
        <a:lstStyle/>
        <a:p>
          <a:endParaRPr lang="es-CO"/>
        </a:p>
      </dgm:t>
    </dgm:pt>
    <dgm:pt modelId="{0F7F7720-434F-4683-BDB5-128A1204D4E9}" type="sibTrans" cxnId="{08DBCA05-DE92-45EC-9322-6F41A41DE3EF}">
      <dgm:prSet/>
      <dgm:spPr/>
      <dgm:t>
        <a:bodyPr/>
        <a:lstStyle/>
        <a:p>
          <a:endParaRPr lang="es-CO"/>
        </a:p>
      </dgm:t>
    </dgm:pt>
    <dgm:pt modelId="{3EBE75C0-2D9E-4754-8BF5-9A90FDC5740C}">
      <dgm:prSet phldr="0"/>
      <dgm:spPr/>
      <dgm:t>
        <a:bodyPr/>
        <a:lstStyle/>
        <a:p>
          <a:pPr rtl="0"/>
          <a:r>
            <a:rPr lang="es-ES">
              <a:solidFill>
                <a:srgbClr val="444444"/>
              </a:solidFill>
              <a:latin typeface="Calibri"/>
              <a:ea typeface="Calibri"/>
              <a:cs typeface="Calibri"/>
            </a:rPr>
            <a:t>Oportunidad de formar educadores más conscientes de su rol en la construcción de una educación pertinente y contextualizada.</a:t>
          </a:r>
          <a:endParaRPr lang="es-CO">
            <a:solidFill>
              <a:srgbClr val="444444"/>
            </a:solidFill>
            <a:latin typeface="Calibri"/>
            <a:ea typeface="Calibri"/>
            <a:cs typeface="Calibri"/>
          </a:endParaRPr>
        </a:p>
      </dgm:t>
    </dgm:pt>
    <dgm:pt modelId="{1D0E241E-7515-495F-9E1F-DC63AC12809E}" type="parTrans" cxnId="{5DADC101-9A4C-4D5F-9273-D89611C2AAA6}">
      <dgm:prSet/>
      <dgm:spPr/>
      <dgm:t>
        <a:bodyPr/>
        <a:lstStyle/>
        <a:p>
          <a:endParaRPr lang="es-CO"/>
        </a:p>
      </dgm:t>
    </dgm:pt>
    <dgm:pt modelId="{F9873C18-960B-4F5F-B114-57FC95706553}" type="sibTrans" cxnId="{5DADC101-9A4C-4D5F-9273-D89611C2AAA6}">
      <dgm:prSet/>
      <dgm:spPr/>
      <dgm:t>
        <a:bodyPr/>
        <a:lstStyle/>
        <a:p>
          <a:endParaRPr lang="es-CO"/>
        </a:p>
      </dgm:t>
    </dgm:pt>
    <dgm:pt modelId="{D7013765-895D-4C2D-B049-3E9813F18487}">
      <dgm:prSet phldrT="[Texto]" phldr="0"/>
      <dgm:spPr/>
      <dgm:t>
        <a:bodyPr/>
        <a:lstStyle/>
        <a:p>
          <a:endParaRPr lang="es-ES">
            <a:solidFill>
              <a:srgbClr val="444444"/>
            </a:solidFill>
            <a:latin typeface="Calibri"/>
            <a:ea typeface="Calibri"/>
            <a:cs typeface="Calibri"/>
          </a:endParaRPr>
        </a:p>
      </dgm:t>
    </dgm:pt>
    <dgm:pt modelId="{5E8A07E9-78FA-47F5-A266-176A65E73EAD}" type="parTrans" cxnId="{DD4CEEFC-6E02-4238-94AB-FBB5E33245E2}">
      <dgm:prSet/>
      <dgm:spPr/>
    </dgm:pt>
    <dgm:pt modelId="{1935B4FD-A8D1-41E4-A8DD-D87AF6D99E0B}" type="sibTrans" cxnId="{DD4CEEFC-6E02-4238-94AB-FBB5E33245E2}">
      <dgm:prSet/>
      <dgm:spPr/>
    </dgm:pt>
    <dgm:pt modelId="{50925B16-571B-433D-884B-1A0B500F3DBA}">
      <dgm:prSet phldr="0"/>
      <dgm:spPr/>
      <dgm:t>
        <a:bodyPr/>
        <a:lstStyle/>
        <a:p>
          <a:pPr rtl="0"/>
          <a:r>
            <a:rPr lang="es-ES">
              <a:solidFill>
                <a:srgbClr val="444444"/>
              </a:solidFill>
              <a:latin typeface="Calibri"/>
              <a:ea typeface="Calibri"/>
              <a:cs typeface="Calibri"/>
            </a:rPr>
            <a:t>Desarrollar una enseñanza crítica y reflexiva en las aulas. </a:t>
          </a:r>
          <a:endParaRPr lang="es-CO"/>
        </a:p>
      </dgm:t>
    </dgm:pt>
    <dgm:pt modelId="{C03E35A6-960E-4DB1-8B57-998E081E497D}" type="parTrans" cxnId="{349D1146-3428-45D7-BF86-B156ED2EDD18}">
      <dgm:prSet/>
      <dgm:spPr/>
    </dgm:pt>
    <dgm:pt modelId="{C18662FF-6A1E-42A5-A0ED-F53F51350D82}" type="sibTrans" cxnId="{349D1146-3428-45D7-BF86-B156ED2EDD18}">
      <dgm:prSet/>
      <dgm:spPr/>
    </dgm:pt>
    <dgm:pt modelId="{03EA7B00-EEB5-4D38-8312-AEC7F758739A}" type="pres">
      <dgm:prSet presAssocID="{7E9DDD81-14CB-4212-BFCF-56493588A947}" presName="linearFlow" presStyleCnt="0">
        <dgm:presLayoutVars>
          <dgm:dir/>
          <dgm:animLvl val="lvl"/>
          <dgm:resizeHandles val="exact"/>
        </dgm:presLayoutVars>
      </dgm:prSet>
      <dgm:spPr/>
    </dgm:pt>
    <dgm:pt modelId="{334DDE4A-3959-469B-B5EC-9A2DDB0E6D17}" type="pres">
      <dgm:prSet presAssocID="{E6BFF4BD-B86D-425B-9F9B-8D9CB96189BF}" presName="composite" presStyleCnt="0"/>
      <dgm:spPr/>
    </dgm:pt>
    <dgm:pt modelId="{CED29781-BAFF-4801-8DB5-8524D12795FA}" type="pres">
      <dgm:prSet presAssocID="{E6BFF4BD-B86D-425B-9F9B-8D9CB96189B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6B226F0-D2A6-4B5F-B551-5A84029F1E50}" type="pres">
      <dgm:prSet presAssocID="{E6BFF4BD-B86D-425B-9F9B-8D9CB96189BF}" presName="descendantText" presStyleLbl="alignAcc1" presStyleIdx="0" presStyleCnt="4">
        <dgm:presLayoutVars>
          <dgm:bulletEnabled val="1"/>
        </dgm:presLayoutVars>
      </dgm:prSet>
      <dgm:spPr/>
    </dgm:pt>
    <dgm:pt modelId="{CADFBE57-AA5D-439E-91AB-D8619F7C880B}" type="pres">
      <dgm:prSet presAssocID="{D2519682-8836-4088-8E6F-A6D5E94A84C8}" presName="sp" presStyleCnt="0"/>
      <dgm:spPr/>
    </dgm:pt>
    <dgm:pt modelId="{BDFB0128-8E7A-4E91-99A1-6A456494C272}" type="pres">
      <dgm:prSet presAssocID="{AE907E4A-DACC-4D58-98E2-0E129D5D230D}" presName="composite" presStyleCnt="0"/>
      <dgm:spPr/>
    </dgm:pt>
    <dgm:pt modelId="{79F4B11F-4DE7-4CFD-B73D-3A205BB13A34}" type="pres">
      <dgm:prSet presAssocID="{AE907E4A-DACC-4D58-98E2-0E129D5D230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3075511E-E920-4FFD-BF89-67EDEF731D0B}" type="pres">
      <dgm:prSet presAssocID="{AE907E4A-DACC-4D58-98E2-0E129D5D230D}" presName="descendantText" presStyleLbl="alignAcc1" presStyleIdx="1" presStyleCnt="4">
        <dgm:presLayoutVars>
          <dgm:bulletEnabled val="1"/>
        </dgm:presLayoutVars>
      </dgm:prSet>
      <dgm:spPr/>
    </dgm:pt>
    <dgm:pt modelId="{36B744AF-77CF-4154-8A40-148B99D7D8EE}" type="pres">
      <dgm:prSet presAssocID="{1125A509-1D38-4C89-9E3E-CF7A232B737B}" presName="sp" presStyleCnt="0"/>
      <dgm:spPr/>
    </dgm:pt>
    <dgm:pt modelId="{5DA62263-8C47-47CE-A074-9908AB996794}" type="pres">
      <dgm:prSet presAssocID="{D7013765-895D-4C2D-B049-3E9813F18487}" presName="composite" presStyleCnt="0"/>
      <dgm:spPr/>
    </dgm:pt>
    <dgm:pt modelId="{5038E598-11FC-4BDD-BD40-D25CCDFE39B0}" type="pres">
      <dgm:prSet presAssocID="{D7013765-895D-4C2D-B049-3E9813F1848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C5779D35-61B8-41AC-89D4-75F07D33D9D4}" type="pres">
      <dgm:prSet presAssocID="{D7013765-895D-4C2D-B049-3E9813F18487}" presName="descendantText" presStyleLbl="alignAcc1" presStyleIdx="2" presStyleCnt="4">
        <dgm:presLayoutVars>
          <dgm:bulletEnabled val="1"/>
        </dgm:presLayoutVars>
      </dgm:prSet>
      <dgm:spPr/>
    </dgm:pt>
    <dgm:pt modelId="{19596384-7367-473C-AFB2-9C80F256753E}" type="pres">
      <dgm:prSet presAssocID="{1935B4FD-A8D1-41E4-A8DD-D87AF6D99E0B}" presName="sp" presStyleCnt="0"/>
      <dgm:spPr/>
    </dgm:pt>
    <dgm:pt modelId="{9D9EF62F-D007-4D89-A72A-738075FBBF17}" type="pres">
      <dgm:prSet presAssocID="{6F836405-7E14-4289-B86C-2A4D27262E9E}" presName="composite" presStyleCnt="0"/>
      <dgm:spPr/>
    </dgm:pt>
    <dgm:pt modelId="{AD43420B-0794-43CF-9B13-D4ACE8B2021D}" type="pres">
      <dgm:prSet presAssocID="{6F836405-7E14-4289-B86C-2A4D27262E9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F3B976F-8BD7-4276-8ED4-813285ED1366}" type="pres">
      <dgm:prSet presAssocID="{6F836405-7E14-4289-B86C-2A4D27262E9E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DADC101-9A4C-4D5F-9273-D89611C2AAA6}" srcId="{6F836405-7E14-4289-B86C-2A4D27262E9E}" destId="{3EBE75C0-2D9E-4754-8BF5-9A90FDC5740C}" srcOrd="0" destOrd="0" parTransId="{1D0E241E-7515-495F-9E1F-DC63AC12809E}" sibTransId="{F9873C18-960B-4F5F-B114-57FC95706553}"/>
    <dgm:cxn modelId="{08DBCA05-DE92-45EC-9322-6F41A41DE3EF}" srcId="{7E9DDD81-14CB-4212-BFCF-56493588A947}" destId="{6F836405-7E14-4289-B86C-2A4D27262E9E}" srcOrd="3" destOrd="0" parTransId="{A2D01A40-54A4-4732-933C-F11DD2464A1D}" sibTransId="{0F7F7720-434F-4683-BDB5-128A1204D4E9}"/>
    <dgm:cxn modelId="{D1F2EB14-1FA4-4DFD-A48F-CC37E8D2E401}" srcId="{7E9DDD81-14CB-4212-BFCF-56493588A947}" destId="{AE907E4A-DACC-4D58-98E2-0E129D5D230D}" srcOrd="1" destOrd="0" parTransId="{3D0C1988-A710-4CD3-925D-64FDC59F1F51}" sibTransId="{1125A509-1D38-4C89-9E3E-CF7A232B737B}"/>
    <dgm:cxn modelId="{DD8D551B-D168-4CC0-B0BD-7164F3B38DD5}" type="presOf" srcId="{D7013765-895D-4C2D-B049-3E9813F18487}" destId="{5038E598-11FC-4BDD-BD40-D25CCDFE39B0}" srcOrd="0" destOrd="0" presId="urn:microsoft.com/office/officeart/2005/8/layout/chevron2"/>
    <dgm:cxn modelId="{9A12FF26-1491-4A0F-ABD0-D79011C9CB57}" type="presOf" srcId="{7384407E-E23B-42E8-A04C-F5C9005BAB66}" destId="{F6B226F0-D2A6-4B5F-B551-5A84029F1E50}" srcOrd="0" destOrd="0" presId="urn:microsoft.com/office/officeart/2005/8/layout/chevron2"/>
    <dgm:cxn modelId="{C9765F34-47D2-4884-AADC-2BC5856ED554}" type="presOf" srcId="{E6BFF4BD-B86D-425B-9F9B-8D9CB96189BF}" destId="{CED29781-BAFF-4801-8DB5-8524D12795FA}" srcOrd="0" destOrd="0" presId="urn:microsoft.com/office/officeart/2005/8/layout/chevron2"/>
    <dgm:cxn modelId="{D603E53E-8FD9-4EE0-9C2D-D424FC02642D}" type="presOf" srcId="{7E9DDD81-14CB-4212-BFCF-56493588A947}" destId="{03EA7B00-EEB5-4D38-8312-AEC7F758739A}" srcOrd="0" destOrd="0" presId="urn:microsoft.com/office/officeart/2005/8/layout/chevron2"/>
    <dgm:cxn modelId="{8362E143-04F0-428E-9E3C-D3E16B213C72}" type="presOf" srcId="{3EBE75C0-2D9E-4754-8BF5-9A90FDC5740C}" destId="{2F3B976F-8BD7-4276-8ED4-813285ED1366}" srcOrd="0" destOrd="0" presId="urn:microsoft.com/office/officeart/2005/8/layout/chevron2"/>
    <dgm:cxn modelId="{349D1146-3428-45D7-BF86-B156ED2EDD18}" srcId="{D7013765-895D-4C2D-B049-3E9813F18487}" destId="{50925B16-571B-433D-884B-1A0B500F3DBA}" srcOrd="0" destOrd="0" parTransId="{C03E35A6-960E-4DB1-8B57-998E081E497D}" sibTransId="{C18662FF-6A1E-42A5-A0ED-F53F51350D82}"/>
    <dgm:cxn modelId="{CD661366-C6F7-4823-9C76-AAF1254CEAAB}" srcId="{AE907E4A-DACC-4D58-98E2-0E129D5D230D}" destId="{E052B354-AB29-4FE7-ACF0-9BB908867670}" srcOrd="0" destOrd="0" parTransId="{2423C7B4-9C28-47E5-943C-829EDE02B558}" sibTransId="{E1847116-0174-420F-B19A-CD40C3D2BB61}"/>
    <dgm:cxn modelId="{FFD8876C-74E5-48CA-874F-F7A7E2F40DBA}" srcId="{7E9DDD81-14CB-4212-BFCF-56493588A947}" destId="{E6BFF4BD-B86D-425B-9F9B-8D9CB96189BF}" srcOrd="0" destOrd="0" parTransId="{C1805F85-9A57-47CA-9B24-3579CEFFF713}" sibTransId="{D2519682-8836-4088-8E6F-A6D5E94A84C8}"/>
    <dgm:cxn modelId="{5A64027C-A5D1-4041-B906-B1B407B4A73B}" type="presOf" srcId="{50925B16-571B-433D-884B-1A0B500F3DBA}" destId="{C5779D35-61B8-41AC-89D4-75F07D33D9D4}" srcOrd="0" destOrd="0" presId="urn:microsoft.com/office/officeart/2005/8/layout/chevron2"/>
    <dgm:cxn modelId="{5598D78A-A448-4606-904A-FF5B59E00C13}" srcId="{E6BFF4BD-B86D-425B-9F9B-8D9CB96189BF}" destId="{7384407E-E23B-42E8-A04C-F5C9005BAB66}" srcOrd="0" destOrd="0" parTransId="{226B3710-C01B-4F9C-A032-5867377BD720}" sibTransId="{E031AFD8-2837-4300-9BD7-A2A9D5D0BD57}"/>
    <dgm:cxn modelId="{419E75CC-AA64-4A17-83FE-E5B6B6180748}" type="presOf" srcId="{E052B354-AB29-4FE7-ACF0-9BB908867670}" destId="{3075511E-E920-4FFD-BF89-67EDEF731D0B}" srcOrd="0" destOrd="0" presId="urn:microsoft.com/office/officeart/2005/8/layout/chevron2"/>
    <dgm:cxn modelId="{98957CD1-1F30-42BE-8892-0FFA1006D0EE}" type="presOf" srcId="{AE907E4A-DACC-4D58-98E2-0E129D5D230D}" destId="{79F4B11F-4DE7-4CFD-B73D-3A205BB13A34}" srcOrd="0" destOrd="0" presId="urn:microsoft.com/office/officeart/2005/8/layout/chevron2"/>
    <dgm:cxn modelId="{400FD6F8-5BD7-4ABC-8C92-638742B53E7E}" type="presOf" srcId="{6F836405-7E14-4289-B86C-2A4D27262E9E}" destId="{AD43420B-0794-43CF-9B13-D4ACE8B2021D}" srcOrd="0" destOrd="0" presId="urn:microsoft.com/office/officeart/2005/8/layout/chevron2"/>
    <dgm:cxn modelId="{DD4CEEFC-6E02-4238-94AB-FBB5E33245E2}" srcId="{7E9DDD81-14CB-4212-BFCF-56493588A947}" destId="{D7013765-895D-4C2D-B049-3E9813F18487}" srcOrd="2" destOrd="0" parTransId="{5E8A07E9-78FA-47F5-A266-176A65E73EAD}" sibTransId="{1935B4FD-A8D1-41E4-A8DD-D87AF6D99E0B}"/>
    <dgm:cxn modelId="{B91695E0-7125-49D0-91EE-7B14C1FD4EA3}" type="presParOf" srcId="{03EA7B00-EEB5-4D38-8312-AEC7F758739A}" destId="{334DDE4A-3959-469B-B5EC-9A2DDB0E6D17}" srcOrd="0" destOrd="0" presId="urn:microsoft.com/office/officeart/2005/8/layout/chevron2"/>
    <dgm:cxn modelId="{0670B67F-89DF-41ED-A542-AEE4B6ABF226}" type="presParOf" srcId="{334DDE4A-3959-469B-B5EC-9A2DDB0E6D17}" destId="{CED29781-BAFF-4801-8DB5-8524D12795FA}" srcOrd="0" destOrd="0" presId="urn:microsoft.com/office/officeart/2005/8/layout/chevron2"/>
    <dgm:cxn modelId="{B035E340-CD88-4785-8CF6-69257C1CF0E5}" type="presParOf" srcId="{334DDE4A-3959-469B-B5EC-9A2DDB0E6D17}" destId="{F6B226F0-D2A6-4B5F-B551-5A84029F1E50}" srcOrd="1" destOrd="0" presId="urn:microsoft.com/office/officeart/2005/8/layout/chevron2"/>
    <dgm:cxn modelId="{EEFD7560-5785-4CA8-AF6D-E4928FDEF9DF}" type="presParOf" srcId="{03EA7B00-EEB5-4D38-8312-AEC7F758739A}" destId="{CADFBE57-AA5D-439E-91AB-D8619F7C880B}" srcOrd="1" destOrd="0" presId="urn:microsoft.com/office/officeart/2005/8/layout/chevron2"/>
    <dgm:cxn modelId="{D468886A-21EE-49CD-8AF5-F0A7263833CB}" type="presParOf" srcId="{03EA7B00-EEB5-4D38-8312-AEC7F758739A}" destId="{BDFB0128-8E7A-4E91-99A1-6A456494C272}" srcOrd="2" destOrd="0" presId="urn:microsoft.com/office/officeart/2005/8/layout/chevron2"/>
    <dgm:cxn modelId="{96DDDED6-8A48-46BE-8B5D-A1069D8E68E5}" type="presParOf" srcId="{BDFB0128-8E7A-4E91-99A1-6A456494C272}" destId="{79F4B11F-4DE7-4CFD-B73D-3A205BB13A34}" srcOrd="0" destOrd="0" presId="urn:microsoft.com/office/officeart/2005/8/layout/chevron2"/>
    <dgm:cxn modelId="{7AC9F871-72A9-499C-9280-AA41618AD771}" type="presParOf" srcId="{BDFB0128-8E7A-4E91-99A1-6A456494C272}" destId="{3075511E-E920-4FFD-BF89-67EDEF731D0B}" srcOrd="1" destOrd="0" presId="urn:microsoft.com/office/officeart/2005/8/layout/chevron2"/>
    <dgm:cxn modelId="{F0CA6E2E-EC57-435E-8450-AA35E40F50BE}" type="presParOf" srcId="{03EA7B00-EEB5-4D38-8312-AEC7F758739A}" destId="{36B744AF-77CF-4154-8A40-148B99D7D8EE}" srcOrd="3" destOrd="0" presId="urn:microsoft.com/office/officeart/2005/8/layout/chevron2"/>
    <dgm:cxn modelId="{34960C66-7F54-4115-95A8-36BA3FB2DC56}" type="presParOf" srcId="{03EA7B00-EEB5-4D38-8312-AEC7F758739A}" destId="{5DA62263-8C47-47CE-A074-9908AB996794}" srcOrd="4" destOrd="0" presId="urn:microsoft.com/office/officeart/2005/8/layout/chevron2"/>
    <dgm:cxn modelId="{8E875C64-653F-45DF-8AFA-12952ECE700F}" type="presParOf" srcId="{5DA62263-8C47-47CE-A074-9908AB996794}" destId="{5038E598-11FC-4BDD-BD40-D25CCDFE39B0}" srcOrd="0" destOrd="0" presId="urn:microsoft.com/office/officeart/2005/8/layout/chevron2"/>
    <dgm:cxn modelId="{D61A4A0B-C0A4-4CE5-83F6-1A99A14B2867}" type="presParOf" srcId="{5DA62263-8C47-47CE-A074-9908AB996794}" destId="{C5779D35-61B8-41AC-89D4-75F07D33D9D4}" srcOrd="1" destOrd="0" presId="urn:microsoft.com/office/officeart/2005/8/layout/chevron2"/>
    <dgm:cxn modelId="{5112C6DC-8A42-4A95-9D73-1FA4EC928C1E}" type="presParOf" srcId="{03EA7B00-EEB5-4D38-8312-AEC7F758739A}" destId="{19596384-7367-473C-AFB2-9C80F256753E}" srcOrd="5" destOrd="0" presId="urn:microsoft.com/office/officeart/2005/8/layout/chevron2"/>
    <dgm:cxn modelId="{276CF038-D541-4DE5-B948-174E459B9EE4}" type="presParOf" srcId="{03EA7B00-EEB5-4D38-8312-AEC7F758739A}" destId="{9D9EF62F-D007-4D89-A72A-738075FBBF17}" srcOrd="6" destOrd="0" presId="urn:microsoft.com/office/officeart/2005/8/layout/chevron2"/>
    <dgm:cxn modelId="{4E65C024-B863-4752-9A50-321706CFD7D2}" type="presParOf" srcId="{9D9EF62F-D007-4D89-A72A-738075FBBF17}" destId="{AD43420B-0794-43CF-9B13-D4ACE8B2021D}" srcOrd="0" destOrd="0" presId="urn:microsoft.com/office/officeart/2005/8/layout/chevron2"/>
    <dgm:cxn modelId="{01D1C921-1F5A-49D5-946D-ACBEA030FE1D}" type="presParOf" srcId="{9D9EF62F-D007-4D89-A72A-738075FBBF17}" destId="{2F3B976F-8BD7-4276-8ED4-813285ED13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AAA143-28A2-44C7-A423-17E72005852C}" type="doc">
      <dgm:prSet loTypeId="urn:microsoft.com/office/officeart/2005/8/layout/cycle8" loCatId="cycle" qsTypeId="urn:microsoft.com/office/officeart/2005/8/quickstyle/simple1" qsCatId="simple" csTypeId="urn:microsoft.com/office/officeart/2005/8/colors/accent4_4" csCatId="accent4" phldr="1"/>
      <dgm:spPr/>
    </dgm:pt>
    <dgm:pt modelId="{B39C76D9-ECDD-4C94-B2B1-8B60F46227C9}">
      <dgm:prSet phldrT="[Texto]"/>
      <dgm:spPr/>
      <dgm:t>
        <a:bodyPr/>
        <a:lstStyle/>
        <a:p>
          <a:r>
            <a:rPr lang="es-CO" b="0" i="0" u="none"/>
            <a:t> Pensar </a:t>
          </a:r>
          <a:r>
            <a:rPr lang="es-ES" b="0" i="0" u="none"/>
            <a:t>sobre el hacer en el aula</a:t>
          </a:r>
          <a:endParaRPr lang="es-CO"/>
        </a:p>
      </dgm:t>
    </dgm:pt>
    <dgm:pt modelId="{B8E06AB4-6CDD-4C72-A22D-6163787CA486}" type="parTrans" cxnId="{37D68190-D5E5-4987-B671-BE8EAC498078}">
      <dgm:prSet/>
      <dgm:spPr/>
      <dgm:t>
        <a:bodyPr/>
        <a:lstStyle/>
        <a:p>
          <a:endParaRPr lang="es-CO"/>
        </a:p>
      </dgm:t>
    </dgm:pt>
    <dgm:pt modelId="{6D10483A-8E2A-44CE-A2D6-6ACBBEB1816F}" type="sibTrans" cxnId="{37D68190-D5E5-4987-B671-BE8EAC498078}">
      <dgm:prSet/>
      <dgm:spPr/>
      <dgm:t>
        <a:bodyPr/>
        <a:lstStyle/>
        <a:p>
          <a:endParaRPr lang="es-CO"/>
        </a:p>
      </dgm:t>
    </dgm:pt>
    <dgm:pt modelId="{DFD0E8B6-8DC8-4335-B39C-E6663B1809F2}">
      <dgm:prSet phldrT="[Texto]"/>
      <dgm:spPr/>
      <dgm:t>
        <a:bodyPr/>
        <a:lstStyle/>
        <a:p>
          <a:r>
            <a:rPr lang="es-CO" b="0" i="0" u="none"/>
            <a:t>Formación intelectual permanente</a:t>
          </a:r>
          <a:endParaRPr lang="es-CO"/>
        </a:p>
      </dgm:t>
    </dgm:pt>
    <dgm:pt modelId="{030584D7-0866-4829-A5B4-DC66CCE9DEB3}" type="parTrans" cxnId="{9E93BCD1-1343-4A0B-B4A8-BC445A14186B}">
      <dgm:prSet/>
      <dgm:spPr/>
      <dgm:t>
        <a:bodyPr/>
        <a:lstStyle/>
        <a:p>
          <a:endParaRPr lang="es-CO"/>
        </a:p>
      </dgm:t>
    </dgm:pt>
    <dgm:pt modelId="{281266B3-CAD0-42FD-83D9-462DA4B8795A}" type="sibTrans" cxnId="{9E93BCD1-1343-4A0B-B4A8-BC445A14186B}">
      <dgm:prSet/>
      <dgm:spPr/>
      <dgm:t>
        <a:bodyPr/>
        <a:lstStyle/>
        <a:p>
          <a:endParaRPr lang="es-CO"/>
        </a:p>
      </dgm:t>
    </dgm:pt>
    <dgm:pt modelId="{94E2BD77-281A-4027-B601-254C5AA0BA2F}">
      <dgm:prSet phldrT="[Texto]"/>
      <dgm:spPr/>
      <dgm:t>
        <a:bodyPr/>
        <a:lstStyle/>
        <a:p>
          <a:r>
            <a:rPr lang="es-ES" b="0" i="0" u="none"/>
            <a:t>El hacer en el aula</a:t>
          </a:r>
          <a:endParaRPr lang="es-CO"/>
        </a:p>
      </dgm:t>
    </dgm:pt>
    <dgm:pt modelId="{432A8566-18C7-46A5-A01E-85189C09FF2F}" type="parTrans" cxnId="{57620B64-3930-4B81-BE2A-4160A115D1BE}">
      <dgm:prSet/>
      <dgm:spPr/>
      <dgm:t>
        <a:bodyPr/>
        <a:lstStyle/>
        <a:p>
          <a:endParaRPr lang="es-CO"/>
        </a:p>
      </dgm:t>
    </dgm:pt>
    <dgm:pt modelId="{9C1B6DFA-84EB-4BC9-A9D0-ADFA8DCEDFDF}" type="sibTrans" cxnId="{57620B64-3930-4B81-BE2A-4160A115D1BE}">
      <dgm:prSet/>
      <dgm:spPr/>
      <dgm:t>
        <a:bodyPr/>
        <a:lstStyle/>
        <a:p>
          <a:endParaRPr lang="es-CO"/>
        </a:p>
      </dgm:t>
    </dgm:pt>
    <dgm:pt modelId="{B38BB6B8-C2A0-4F6D-BD00-7EB3670EEAD1}" type="pres">
      <dgm:prSet presAssocID="{3AAAA143-28A2-44C7-A423-17E72005852C}" presName="compositeShape" presStyleCnt="0">
        <dgm:presLayoutVars>
          <dgm:chMax val="7"/>
          <dgm:dir/>
          <dgm:resizeHandles val="exact"/>
        </dgm:presLayoutVars>
      </dgm:prSet>
      <dgm:spPr/>
    </dgm:pt>
    <dgm:pt modelId="{5D76ACB0-504B-48E8-9CFB-D2AD205443EB}" type="pres">
      <dgm:prSet presAssocID="{3AAAA143-28A2-44C7-A423-17E72005852C}" presName="wedge1" presStyleLbl="node1" presStyleIdx="0" presStyleCnt="3"/>
      <dgm:spPr/>
    </dgm:pt>
    <dgm:pt modelId="{590BCCE3-6DA0-4A3B-98CE-0697041A9B9B}" type="pres">
      <dgm:prSet presAssocID="{3AAAA143-28A2-44C7-A423-17E72005852C}" presName="dummy1a" presStyleCnt="0"/>
      <dgm:spPr/>
    </dgm:pt>
    <dgm:pt modelId="{B298D8B8-6F2C-4B87-9737-D33960AC1C72}" type="pres">
      <dgm:prSet presAssocID="{3AAAA143-28A2-44C7-A423-17E72005852C}" presName="dummy1b" presStyleCnt="0"/>
      <dgm:spPr/>
    </dgm:pt>
    <dgm:pt modelId="{E768F220-3991-4E9B-9D19-447219768F41}" type="pres">
      <dgm:prSet presAssocID="{3AAAA143-28A2-44C7-A423-17E72005852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528CFF9-C7F8-43A7-8DD7-3F5B5DB669FC}" type="pres">
      <dgm:prSet presAssocID="{3AAAA143-28A2-44C7-A423-17E72005852C}" presName="wedge2" presStyleLbl="node1" presStyleIdx="1" presStyleCnt="3"/>
      <dgm:spPr/>
    </dgm:pt>
    <dgm:pt modelId="{A1D749D4-E175-420F-AA8B-0283B9326005}" type="pres">
      <dgm:prSet presAssocID="{3AAAA143-28A2-44C7-A423-17E72005852C}" presName="dummy2a" presStyleCnt="0"/>
      <dgm:spPr/>
    </dgm:pt>
    <dgm:pt modelId="{23C8703D-650F-4504-BEAE-D445E183B473}" type="pres">
      <dgm:prSet presAssocID="{3AAAA143-28A2-44C7-A423-17E72005852C}" presName="dummy2b" presStyleCnt="0"/>
      <dgm:spPr/>
    </dgm:pt>
    <dgm:pt modelId="{BE89FAB9-8BAE-445C-A23F-DDFFBA1F799E}" type="pres">
      <dgm:prSet presAssocID="{3AAAA143-28A2-44C7-A423-17E72005852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EAA8524-4A9D-406B-A4F7-453EAB01ADEA}" type="pres">
      <dgm:prSet presAssocID="{3AAAA143-28A2-44C7-A423-17E72005852C}" presName="wedge3" presStyleLbl="node1" presStyleIdx="2" presStyleCnt="3"/>
      <dgm:spPr/>
    </dgm:pt>
    <dgm:pt modelId="{66561E9E-B55C-4688-A810-C58358FFA109}" type="pres">
      <dgm:prSet presAssocID="{3AAAA143-28A2-44C7-A423-17E72005852C}" presName="dummy3a" presStyleCnt="0"/>
      <dgm:spPr/>
    </dgm:pt>
    <dgm:pt modelId="{D7F80104-DE8B-401B-BC53-A88BDF0B84C7}" type="pres">
      <dgm:prSet presAssocID="{3AAAA143-28A2-44C7-A423-17E72005852C}" presName="dummy3b" presStyleCnt="0"/>
      <dgm:spPr/>
    </dgm:pt>
    <dgm:pt modelId="{2A0DC4A4-FFCD-4D96-AF8E-3CE28DFE736C}" type="pres">
      <dgm:prSet presAssocID="{3AAAA143-28A2-44C7-A423-17E72005852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5386C44-A323-4D2D-AD25-2129ED99E3D7}" type="pres">
      <dgm:prSet presAssocID="{6D10483A-8E2A-44CE-A2D6-6ACBBEB1816F}" presName="arrowWedge1" presStyleLbl="fgSibTrans2D1" presStyleIdx="0" presStyleCnt="3"/>
      <dgm:spPr/>
    </dgm:pt>
    <dgm:pt modelId="{E61C7AF7-DF67-472F-B0D3-D72B69E67F61}" type="pres">
      <dgm:prSet presAssocID="{281266B3-CAD0-42FD-83D9-462DA4B8795A}" presName="arrowWedge2" presStyleLbl="fgSibTrans2D1" presStyleIdx="1" presStyleCnt="3"/>
      <dgm:spPr/>
    </dgm:pt>
    <dgm:pt modelId="{3376F7EF-10DB-4B62-BABB-17D946AC5882}" type="pres">
      <dgm:prSet presAssocID="{9C1B6DFA-84EB-4BC9-A9D0-ADFA8DCEDFDF}" presName="arrowWedge3" presStyleLbl="fgSibTrans2D1" presStyleIdx="2" presStyleCnt="3"/>
      <dgm:spPr/>
    </dgm:pt>
  </dgm:ptLst>
  <dgm:cxnLst>
    <dgm:cxn modelId="{57620B64-3930-4B81-BE2A-4160A115D1BE}" srcId="{3AAAA143-28A2-44C7-A423-17E72005852C}" destId="{94E2BD77-281A-4027-B601-254C5AA0BA2F}" srcOrd="2" destOrd="0" parTransId="{432A8566-18C7-46A5-A01E-85189C09FF2F}" sibTransId="{9C1B6DFA-84EB-4BC9-A9D0-ADFA8DCEDFDF}"/>
    <dgm:cxn modelId="{BFCAB964-DF50-477F-9914-E7B432D987FA}" type="presOf" srcId="{94E2BD77-281A-4027-B601-254C5AA0BA2F}" destId="{DEAA8524-4A9D-406B-A4F7-453EAB01ADEA}" srcOrd="0" destOrd="0" presId="urn:microsoft.com/office/officeart/2005/8/layout/cycle8"/>
    <dgm:cxn modelId="{A80C8A69-5377-4B46-BCCC-355F72A689EF}" type="presOf" srcId="{3AAAA143-28A2-44C7-A423-17E72005852C}" destId="{B38BB6B8-C2A0-4F6D-BD00-7EB3670EEAD1}" srcOrd="0" destOrd="0" presId="urn:microsoft.com/office/officeart/2005/8/layout/cycle8"/>
    <dgm:cxn modelId="{D3B99E7D-D8C4-40E8-BB86-891678F67E0C}" type="presOf" srcId="{B39C76D9-ECDD-4C94-B2B1-8B60F46227C9}" destId="{E768F220-3991-4E9B-9D19-447219768F41}" srcOrd="1" destOrd="0" presId="urn:microsoft.com/office/officeart/2005/8/layout/cycle8"/>
    <dgm:cxn modelId="{37D68190-D5E5-4987-B671-BE8EAC498078}" srcId="{3AAAA143-28A2-44C7-A423-17E72005852C}" destId="{B39C76D9-ECDD-4C94-B2B1-8B60F46227C9}" srcOrd="0" destOrd="0" parTransId="{B8E06AB4-6CDD-4C72-A22D-6163787CA486}" sibTransId="{6D10483A-8E2A-44CE-A2D6-6ACBBEB1816F}"/>
    <dgm:cxn modelId="{6C4C5B95-23A0-4F8A-9D91-9432CEF8521D}" type="presOf" srcId="{94E2BD77-281A-4027-B601-254C5AA0BA2F}" destId="{2A0DC4A4-FFCD-4D96-AF8E-3CE28DFE736C}" srcOrd="1" destOrd="0" presId="urn:microsoft.com/office/officeart/2005/8/layout/cycle8"/>
    <dgm:cxn modelId="{23E2F997-B76D-4315-AE9A-FCDCA8BC94F7}" type="presOf" srcId="{DFD0E8B6-8DC8-4335-B39C-E6663B1809F2}" destId="{BE89FAB9-8BAE-445C-A23F-DDFFBA1F799E}" srcOrd="1" destOrd="0" presId="urn:microsoft.com/office/officeart/2005/8/layout/cycle8"/>
    <dgm:cxn modelId="{37B6DCB5-1245-4B3F-91B6-11E557AAA265}" type="presOf" srcId="{DFD0E8B6-8DC8-4335-B39C-E6663B1809F2}" destId="{3528CFF9-C7F8-43A7-8DD7-3F5B5DB669FC}" srcOrd="0" destOrd="0" presId="urn:microsoft.com/office/officeart/2005/8/layout/cycle8"/>
    <dgm:cxn modelId="{9E93BCD1-1343-4A0B-B4A8-BC445A14186B}" srcId="{3AAAA143-28A2-44C7-A423-17E72005852C}" destId="{DFD0E8B6-8DC8-4335-B39C-E6663B1809F2}" srcOrd="1" destOrd="0" parTransId="{030584D7-0866-4829-A5B4-DC66CCE9DEB3}" sibTransId="{281266B3-CAD0-42FD-83D9-462DA4B8795A}"/>
    <dgm:cxn modelId="{C060E4F0-A586-4C6D-8157-509655BD1B8C}" type="presOf" srcId="{B39C76D9-ECDD-4C94-B2B1-8B60F46227C9}" destId="{5D76ACB0-504B-48E8-9CFB-D2AD205443EB}" srcOrd="0" destOrd="0" presId="urn:microsoft.com/office/officeart/2005/8/layout/cycle8"/>
    <dgm:cxn modelId="{A2C6B830-0C91-4BF3-875F-86ED33B1F1DC}" type="presParOf" srcId="{B38BB6B8-C2A0-4F6D-BD00-7EB3670EEAD1}" destId="{5D76ACB0-504B-48E8-9CFB-D2AD205443EB}" srcOrd="0" destOrd="0" presId="urn:microsoft.com/office/officeart/2005/8/layout/cycle8"/>
    <dgm:cxn modelId="{45A9804C-0934-411F-BB47-E723BF9CC407}" type="presParOf" srcId="{B38BB6B8-C2A0-4F6D-BD00-7EB3670EEAD1}" destId="{590BCCE3-6DA0-4A3B-98CE-0697041A9B9B}" srcOrd="1" destOrd="0" presId="urn:microsoft.com/office/officeart/2005/8/layout/cycle8"/>
    <dgm:cxn modelId="{FDCA26B2-6337-40B8-AFBA-1B57663558E5}" type="presParOf" srcId="{B38BB6B8-C2A0-4F6D-BD00-7EB3670EEAD1}" destId="{B298D8B8-6F2C-4B87-9737-D33960AC1C72}" srcOrd="2" destOrd="0" presId="urn:microsoft.com/office/officeart/2005/8/layout/cycle8"/>
    <dgm:cxn modelId="{E4DC2186-FC88-4227-A6F1-C885655BC4CB}" type="presParOf" srcId="{B38BB6B8-C2A0-4F6D-BD00-7EB3670EEAD1}" destId="{E768F220-3991-4E9B-9D19-447219768F41}" srcOrd="3" destOrd="0" presId="urn:microsoft.com/office/officeart/2005/8/layout/cycle8"/>
    <dgm:cxn modelId="{DE3C5695-9E6F-4E89-89E9-4922C20E05BA}" type="presParOf" srcId="{B38BB6B8-C2A0-4F6D-BD00-7EB3670EEAD1}" destId="{3528CFF9-C7F8-43A7-8DD7-3F5B5DB669FC}" srcOrd="4" destOrd="0" presId="urn:microsoft.com/office/officeart/2005/8/layout/cycle8"/>
    <dgm:cxn modelId="{BFD09DA7-DB5B-4C0E-BA6F-8DB29BEDE85E}" type="presParOf" srcId="{B38BB6B8-C2A0-4F6D-BD00-7EB3670EEAD1}" destId="{A1D749D4-E175-420F-AA8B-0283B9326005}" srcOrd="5" destOrd="0" presId="urn:microsoft.com/office/officeart/2005/8/layout/cycle8"/>
    <dgm:cxn modelId="{B75CB58C-8029-483F-AB3A-CBA8EA2DDEB3}" type="presParOf" srcId="{B38BB6B8-C2A0-4F6D-BD00-7EB3670EEAD1}" destId="{23C8703D-650F-4504-BEAE-D445E183B473}" srcOrd="6" destOrd="0" presId="urn:microsoft.com/office/officeart/2005/8/layout/cycle8"/>
    <dgm:cxn modelId="{B99277CD-EB7F-40E7-89D9-AE3811875D46}" type="presParOf" srcId="{B38BB6B8-C2A0-4F6D-BD00-7EB3670EEAD1}" destId="{BE89FAB9-8BAE-445C-A23F-DDFFBA1F799E}" srcOrd="7" destOrd="0" presId="urn:microsoft.com/office/officeart/2005/8/layout/cycle8"/>
    <dgm:cxn modelId="{15631345-5DDA-4E2F-8625-21D6E48B8999}" type="presParOf" srcId="{B38BB6B8-C2A0-4F6D-BD00-7EB3670EEAD1}" destId="{DEAA8524-4A9D-406B-A4F7-453EAB01ADEA}" srcOrd="8" destOrd="0" presId="urn:microsoft.com/office/officeart/2005/8/layout/cycle8"/>
    <dgm:cxn modelId="{78063092-3D4A-4079-9CD1-2B7696309643}" type="presParOf" srcId="{B38BB6B8-C2A0-4F6D-BD00-7EB3670EEAD1}" destId="{66561E9E-B55C-4688-A810-C58358FFA109}" srcOrd="9" destOrd="0" presId="urn:microsoft.com/office/officeart/2005/8/layout/cycle8"/>
    <dgm:cxn modelId="{583C83BC-F66E-4DF1-B47F-3801B4FBFAB3}" type="presParOf" srcId="{B38BB6B8-C2A0-4F6D-BD00-7EB3670EEAD1}" destId="{D7F80104-DE8B-401B-BC53-A88BDF0B84C7}" srcOrd="10" destOrd="0" presId="urn:microsoft.com/office/officeart/2005/8/layout/cycle8"/>
    <dgm:cxn modelId="{7128CF57-D51E-4067-9D6E-CDD6762A4DCD}" type="presParOf" srcId="{B38BB6B8-C2A0-4F6D-BD00-7EB3670EEAD1}" destId="{2A0DC4A4-FFCD-4D96-AF8E-3CE28DFE736C}" srcOrd="11" destOrd="0" presId="urn:microsoft.com/office/officeart/2005/8/layout/cycle8"/>
    <dgm:cxn modelId="{F3602B00-DFD6-4F1D-8E1B-7A1B826FBDBE}" type="presParOf" srcId="{B38BB6B8-C2A0-4F6D-BD00-7EB3670EEAD1}" destId="{95386C44-A323-4D2D-AD25-2129ED99E3D7}" srcOrd="12" destOrd="0" presId="urn:microsoft.com/office/officeart/2005/8/layout/cycle8"/>
    <dgm:cxn modelId="{2D1EE110-3EE8-4D94-B4AA-A47E795C0F27}" type="presParOf" srcId="{B38BB6B8-C2A0-4F6D-BD00-7EB3670EEAD1}" destId="{E61C7AF7-DF67-472F-B0D3-D72B69E67F61}" srcOrd="13" destOrd="0" presId="urn:microsoft.com/office/officeart/2005/8/layout/cycle8"/>
    <dgm:cxn modelId="{140CAAE7-CF01-41C6-BA25-FA5EB676BB2B}" type="presParOf" srcId="{B38BB6B8-C2A0-4F6D-BD00-7EB3670EEAD1}" destId="{3376F7EF-10DB-4B62-BABB-17D946AC588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C9530-7CEB-42A8-BAAA-5BF890BFBAB2}">
      <dsp:nvSpPr>
        <dsp:cNvPr id="0" name=""/>
        <dsp:cNvSpPr/>
      </dsp:nvSpPr>
      <dsp:spPr>
        <a:xfrm>
          <a:off x="0" y="0"/>
          <a:ext cx="6751327" cy="1173327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>
              <a:latin typeface="Times New Roman"/>
              <a:cs typeface="Times New Roman"/>
            </a:rPr>
            <a:t>G</a:t>
          </a:r>
          <a:r>
            <a:rPr lang="es-ES" sz="2400" b="0" i="0" u="none" strike="noStrike" kern="1200">
              <a:effectLst/>
              <a:latin typeface="Times New Roman"/>
              <a:cs typeface="Times New Roman"/>
            </a:rPr>
            <a:t>rupo de estudio "Historia, Filosofía y Educación</a:t>
          </a:r>
          <a:r>
            <a:rPr lang="es-ES" sz="2400" kern="1200">
              <a:latin typeface="Times New Roman"/>
              <a:cs typeface="Times New Roman"/>
            </a:rPr>
            <a:t>"</a:t>
          </a:r>
          <a:endParaRPr lang="en-US" sz="2400" kern="1200">
            <a:latin typeface="Times New Roman"/>
            <a:cs typeface="Times New Roman"/>
          </a:endParaRPr>
        </a:p>
      </dsp:txBody>
      <dsp:txXfrm>
        <a:off x="34366" y="34366"/>
        <a:ext cx="5485214" cy="1104595"/>
      </dsp:txXfrm>
    </dsp:sp>
    <dsp:sp modelId="{C524E394-D631-4E5A-A88D-F889C8D00016}">
      <dsp:nvSpPr>
        <dsp:cNvPr id="0" name=""/>
        <dsp:cNvSpPr/>
      </dsp:nvSpPr>
      <dsp:spPr>
        <a:xfrm>
          <a:off x="595705" y="1368882"/>
          <a:ext cx="6751327" cy="1173327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i="0" u="none" strike="noStrike" kern="1200">
              <a:effectLst/>
              <a:latin typeface="Times New Roman"/>
              <a:cs typeface="Times New Roman"/>
            </a:rPr>
            <a:t>“Una Histori</a:t>
          </a:r>
          <a:r>
            <a:rPr lang="es-CO" sz="2400" kern="1200">
              <a:latin typeface="Times New Roman"/>
              <a:cs typeface="Times New Roman"/>
            </a:rPr>
            <a:t>a de la Verdad en Occidente” de </a:t>
          </a:r>
          <a:r>
            <a:rPr lang="es-CO" sz="2400" b="0" i="0" u="none" strike="noStrike" kern="1200">
              <a:effectLst/>
              <a:latin typeface="Times New Roman"/>
              <a:cs typeface="Times New Roman"/>
            </a:rPr>
            <a:t>Mauricio Nieto Olarte (2019).</a:t>
          </a:r>
          <a:endParaRPr lang="es-CO" sz="2400" kern="1200"/>
        </a:p>
      </dsp:txBody>
      <dsp:txXfrm>
        <a:off x="630071" y="1403248"/>
        <a:ext cx="5324226" cy="1104595"/>
      </dsp:txXfrm>
    </dsp:sp>
    <dsp:sp modelId="{6F63EE6E-7B6B-46A8-9AE8-B60344B9438B}">
      <dsp:nvSpPr>
        <dsp:cNvPr id="0" name=""/>
        <dsp:cNvSpPr/>
      </dsp:nvSpPr>
      <dsp:spPr>
        <a:xfrm>
          <a:off x="1191410" y="2737765"/>
          <a:ext cx="6751327" cy="1173327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u="none" strike="noStrike" kern="1200">
              <a:effectLst/>
              <a:latin typeface="Times New Roman"/>
              <a:cs typeface="Times New Roman"/>
            </a:rPr>
            <a:t>“Pedagogía de la Autonomía: Saberes Necesarios Para la Práctica Educativa” de Paulo Freire (2002).</a:t>
          </a:r>
          <a:endParaRPr lang="es-CO" sz="2400" kern="1200">
            <a:latin typeface="Times New Roman"/>
            <a:cs typeface="Times New Roman"/>
          </a:endParaRPr>
        </a:p>
      </dsp:txBody>
      <dsp:txXfrm>
        <a:off x="1225776" y="2772131"/>
        <a:ext cx="5324226" cy="1104595"/>
      </dsp:txXfrm>
    </dsp:sp>
    <dsp:sp modelId="{5DF32CB5-888F-4698-BB2B-0FEC0F844AB0}">
      <dsp:nvSpPr>
        <dsp:cNvPr id="0" name=""/>
        <dsp:cNvSpPr/>
      </dsp:nvSpPr>
      <dsp:spPr>
        <a:xfrm>
          <a:off x="5988664" y="889773"/>
          <a:ext cx="762663" cy="762663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75000"/>
            <a:lumOff val="2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400" kern="1200"/>
        </a:p>
      </dsp:txBody>
      <dsp:txXfrm>
        <a:off x="6160263" y="889773"/>
        <a:ext cx="419465" cy="573904"/>
      </dsp:txXfrm>
    </dsp:sp>
    <dsp:sp modelId="{C156D56D-1DA1-4BC5-A1B9-52C9219BF089}">
      <dsp:nvSpPr>
        <dsp:cNvPr id="0" name=""/>
        <dsp:cNvSpPr/>
      </dsp:nvSpPr>
      <dsp:spPr>
        <a:xfrm>
          <a:off x="6584369" y="2250834"/>
          <a:ext cx="762663" cy="762663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75000"/>
            <a:lumOff val="2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400" kern="1200"/>
        </a:p>
      </dsp:txBody>
      <dsp:txXfrm>
        <a:off x="6755968" y="2250834"/>
        <a:ext cx="419465" cy="573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C50E6-27FF-432D-B7EB-8E6D80CD85E4}">
      <dsp:nvSpPr>
        <dsp:cNvPr id="0" name=""/>
        <dsp:cNvSpPr/>
      </dsp:nvSpPr>
      <dsp:spPr>
        <a:xfrm>
          <a:off x="2580488" y="1711799"/>
          <a:ext cx="2092199" cy="2092199"/>
        </a:xfrm>
        <a:prstGeom prst="gear9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/>
            <a:t>Director</a:t>
          </a:r>
        </a:p>
      </dsp:txBody>
      <dsp:txXfrm>
        <a:off x="3001113" y="2201887"/>
        <a:ext cx="1250949" cy="1075433"/>
      </dsp:txXfrm>
    </dsp:sp>
    <dsp:sp modelId="{106C43AC-47FB-41EB-A6FE-59E8304E680B}">
      <dsp:nvSpPr>
        <dsp:cNvPr id="0" name=""/>
        <dsp:cNvSpPr/>
      </dsp:nvSpPr>
      <dsp:spPr>
        <a:xfrm>
          <a:off x="1363208" y="1217279"/>
          <a:ext cx="1521599" cy="1521599"/>
        </a:xfrm>
        <a:prstGeom prst="gear6">
          <a:avLst/>
        </a:prstGeom>
        <a:solidFill>
          <a:schemeClr val="accent4">
            <a:shade val="80000"/>
            <a:hueOff val="264123"/>
            <a:satOff val="-15129"/>
            <a:lumOff val="167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>
              <a:latin typeface="Aptos Display" panose="02110004020202020204"/>
            </a:rPr>
            <a:t>Correlator</a:t>
          </a:r>
          <a:endParaRPr lang="es-CO" sz="1300" kern="1200"/>
        </a:p>
      </dsp:txBody>
      <dsp:txXfrm>
        <a:off x="1746275" y="1602661"/>
        <a:ext cx="755465" cy="750835"/>
      </dsp:txXfrm>
    </dsp:sp>
    <dsp:sp modelId="{13DC3425-2D6A-4EB7-9709-4F8A5C8C203A}">
      <dsp:nvSpPr>
        <dsp:cNvPr id="0" name=""/>
        <dsp:cNvSpPr/>
      </dsp:nvSpPr>
      <dsp:spPr>
        <a:xfrm rot="20700000">
          <a:off x="2215459" y="167531"/>
          <a:ext cx="1490857" cy="1490857"/>
        </a:xfrm>
        <a:prstGeom prst="gear6">
          <a:avLst/>
        </a:prstGeom>
        <a:solidFill>
          <a:schemeClr val="accent4">
            <a:shade val="80000"/>
            <a:hueOff val="528246"/>
            <a:satOff val="-30258"/>
            <a:lumOff val="335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/>
            <a:t>Relator</a:t>
          </a:r>
        </a:p>
      </dsp:txBody>
      <dsp:txXfrm rot="-20700000">
        <a:off x="2542448" y="494519"/>
        <a:ext cx="836879" cy="836879"/>
      </dsp:txXfrm>
    </dsp:sp>
    <dsp:sp modelId="{441F83DD-FC0B-4AF9-B070-59C80035E081}">
      <dsp:nvSpPr>
        <dsp:cNvPr id="0" name=""/>
        <dsp:cNvSpPr/>
      </dsp:nvSpPr>
      <dsp:spPr>
        <a:xfrm>
          <a:off x="2415377" y="1398491"/>
          <a:ext cx="2678015" cy="2678015"/>
        </a:xfrm>
        <a:prstGeom prst="circularArrow">
          <a:avLst>
            <a:gd name="adj1" fmla="val 4688"/>
            <a:gd name="adj2" fmla="val 299029"/>
            <a:gd name="adj3" fmla="val 2506216"/>
            <a:gd name="adj4" fmla="val 15882879"/>
            <a:gd name="adj5" fmla="val 5469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BB38F-7834-48A5-BDC6-5FEC0705E8FE}">
      <dsp:nvSpPr>
        <dsp:cNvPr id="0" name=""/>
        <dsp:cNvSpPr/>
      </dsp:nvSpPr>
      <dsp:spPr>
        <a:xfrm>
          <a:off x="1093735" y="882282"/>
          <a:ext cx="1945745" cy="194574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shade val="90000"/>
            <a:hueOff val="264101"/>
            <a:satOff val="-14840"/>
            <a:lumOff val="156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8D764-910F-4CED-8903-9CDA5A79A3DC}">
      <dsp:nvSpPr>
        <dsp:cNvPr id="0" name=""/>
        <dsp:cNvSpPr/>
      </dsp:nvSpPr>
      <dsp:spPr>
        <a:xfrm>
          <a:off x="1870608" y="-157347"/>
          <a:ext cx="2097905" cy="20979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shade val="90000"/>
            <a:hueOff val="528203"/>
            <a:satOff val="-29681"/>
            <a:lumOff val="312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29781-BAFF-4801-8DB5-8524D12795FA}">
      <dsp:nvSpPr>
        <dsp:cNvPr id="0" name=""/>
        <dsp:cNvSpPr/>
      </dsp:nvSpPr>
      <dsp:spPr>
        <a:xfrm rot="5400000">
          <a:off x="-179747" y="180063"/>
          <a:ext cx="1198317" cy="838822"/>
        </a:xfrm>
        <a:prstGeom prst="chevron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>
            <a:latin typeface="Aptos Display" panose="02110004020202020204"/>
          </a:endParaRPr>
        </a:p>
      </dsp:txBody>
      <dsp:txXfrm rot="-5400000">
        <a:off x="1" y="419726"/>
        <a:ext cx="838822" cy="359495"/>
      </dsp:txXfrm>
    </dsp:sp>
    <dsp:sp modelId="{F6B226F0-D2A6-4B5F-B551-5A84029F1E50}">
      <dsp:nvSpPr>
        <dsp:cNvPr id="0" name=""/>
        <dsp:cNvSpPr/>
      </dsp:nvSpPr>
      <dsp:spPr>
        <a:xfrm rot="5400000">
          <a:off x="5830682" y="-4991545"/>
          <a:ext cx="778906" cy="107626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>
              <a:solidFill>
                <a:srgbClr val="444444"/>
              </a:solidFill>
              <a:latin typeface="Calibri"/>
              <a:ea typeface="Calibri"/>
              <a:cs typeface="Calibri"/>
            </a:rPr>
            <a:t>La verdad no es una entidad fija, sino un constructo histórico y social.</a:t>
          </a:r>
          <a:endParaRPr lang="es-CO" sz="2400" b="1" kern="1200">
            <a:solidFill>
              <a:srgbClr val="444444"/>
            </a:solidFill>
            <a:latin typeface="Calibri"/>
            <a:ea typeface="Calibri"/>
            <a:cs typeface="Calibri"/>
          </a:endParaRPr>
        </a:p>
      </dsp:txBody>
      <dsp:txXfrm rot="-5400000">
        <a:off x="838822" y="38338"/>
        <a:ext cx="10724604" cy="702860"/>
      </dsp:txXfrm>
    </dsp:sp>
    <dsp:sp modelId="{79F4B11F-4DE7-4CFD-B73D-3A205BB13A34}">
      <dsp:nvSpPr>
        <dsp:cNvPr id="0" name=""/>
        <dsp:cNvSpPr/>
      </dsp:nvSpPr>
      <dsp:spPr>
        <a:xfrm rot="5400000">
          <a:off x="-179747" y="1230859"/>
          <a:ext cx="1198317" cy="838822"/>
        </a:xfrm>
        <a:prstGeom prst="chevron">
          <a:avLst/>
        </a:prstGeom>
        <a:solidFill>
          <a:schemeClr val="accent4">
            <a:shade val="80000"/>
            <a:hueOff val="176082"/>
            <a:satOff val="-10086"/>
            <a:lumOff val="11180"/>
            <a:alphaOff val="0"/>
          </a:schemeClr>
        </a:solidFill>
        <a:ln w="19050" cap="flat" cmpd="sng" algn="ctr">
          <a:solidFill>
            <a:schemeClr val="accent4">
              <a:shade val="80000"/>
              <a:hueOff val="176082"/>
              <a:satOff val="-10086"/>
              <a:lumOff val="111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/>
        </a:p>
      </dsp:txBody>
      <dsp:txXfrm rot="-5400000">
        <a:off x="1" y="1470522"/>
        <a:ext cx="838822" cy="359495"/>
      </dsp:txXfrm>
    </dsp:sp>
    <dsp:sp modelId="{3075511E-E920-4FFD-BF89-67EDEF731D0B}">
      <dsp:nvSpPr>
        <dsp:cNvPr id="0" name=""/>
        <dsp:cNvSpPr/>
      </dsp:nvSpPr>
      <dsp:spPr>
        <a:xfrm rot="5400000">
          <a:off x="5830682" y="-3940748"/>
          <a:ext cx="778906" cy="107626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176082"/>
              <a:satOff val="-10086"/>
              <a:lumOff val="111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>
              <a:solidFill>
                <a:srgbClr val="444444"/>
              </a:solidFill>
              <a:latin typeface="Calibri"/>
              <a:ea typeface="Calibri"/>
              <a:cs typeface="Calibri"/>
            </a:rPr>
            <a:t>La educación como una realidad social en la que convergen factores políticos, económicos y culturales.</a:t>
          </a:r>
        </a:p>
      </dsp:txBody>
      <dsp:txXfrm rot="-5400000">
        <a:off x="838822" y="1089135"/>
        <a:ext cx="10724604" cy="702860"/>
      </dsp:txXfrm>
    </dsp:sp>
    <dsp:sp modelId="{5038E598-11FC-4BDD-BD40-D25CCDFE39B0}">
      <dsp:nvSpPr>
        <dsp:cNvPr id="0" name=""/>
        <dsp:cNvSpPr/>
      </dsp:nvSpPr>
      <dsp:spPr>
        <a:xfrm rot="5400000">
          <a:off x="-179747" y="2281656"/>
          <a:ext cx="1198317" cy="838822"/>
        </a:xfrm>
        <a:prstGeom prst="chevron">
          <a:avLst/>
        </a:prstGeom>
        <a:solidFill>
          <a:schemeClr val="accent4">
            <a:shade val="80000"/>
            <a:hueOff val="352164"/>
            <a:satOff val="-20172"/>
            <a:lumOff val="22361"/>
            <a:alphaOff val="0"/>
          </a:schemeClr>
        </a:solidFill>
        <a:ln w="19050" cap="flat" cmpd="sng" algn="ctr">
          <a:solidFill>
            <a:schemeClr val="accent4">
              <a:shade val="80000"/>
              <a:hueOff val="352164"/>
              <a:satOff val="-20172"/>
              <a:lumOff val="22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>
            <a:solidFill>
              <a:srgbClr val="444444"/>
            </a:solidFill>
            <a:latin typeface="Calibri"/>
            <a:ea typeface="Calibri"/>
            <a:cs typeface="Calibri"/>
          </a:endParaRPr>
        </a:p>
      </dsp:txBody>
      <dsp:txXfrm rot="-5400000">
        <a:off x="1" y="2521319"/>
        <a:ext cx="838822" cy="359495"/>
      </dsp:txXfrm>
    </dsp:sp>
    <dsp:sp modelId="{C5779D35-61B8-41AC-89D4-75F07D33D9D4}">
      <dsp:nvSpPr>
        <dsp:cNvPr id="0" name=""/>
        <dsp:cNvSpPr/>
      </dsp:nvSpPr>
      <dsp:spPr>
        <a:xfrm rot="5400000">
          <a:off x="5830682" y="-2889952"/>
          <a:ext cx="778906" cy="107626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352164"/>
              <a:satOff val="-20172"/>
              <a:lumOff val="22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>
              <a:solidFill>
                <a:srgbClr val="444444"/>
              </a:solidFill>
              <a:latin typeface="Calibri"/>
              <a:ea typeface="Calibri"/>
              <a:cs typeface="Calibri"/>
            </a:rPr>
            <a:t>Desarrollar una enseñanza crítica y reflexiva en las aulas. </a:t>
          </a:r>
          <a:endParaRPr lang="es-CO" sz="2400" kern="1200"/>
        </a:p>
      </dsp:txBody>
      <dsp:txXfrm rot="-5400000">
        <a:off x="838822" y="2139931"/>
        <a:ext cx="10724604" cy="702860"/>
      </dsp:txXfrm>
    </dsp:sp>
    <dsp:sp modelId="{AD43420B-0794-43CF-9B13-D4ACE8B2021D}">
      <dsp:nvSpPr>
        <dsp:cNvPr id="0" name=""/>
        <dsp:cNvSpPr/>
      </dsp:nvSpPr>
      <dsp:spPr>
        <a:xfrm rot="5400000">
          <a:off x="-179747" y="3332452"/>
          <a:ext cx="1198317" cy="838822"/>
        </a:xfrm>
        <a:prstGeom prst="chevron">
          <a:avLst/>
        </a:prstGeom>
        <a:solidFill>
          <a:schemeClr val="accent4">
            <a:shade val="80000"/>
            <a:hueOff val="528246"/>
            <a:satOff val="-30258"/>
            <a:lumOff val="33541"/>
            <a:alphaOff val="0"/>
          </a:schemeClr>
        </a:solidFill>
        <a:ln w="19050" cap="flat" cmpd="sng" algn="ctr">
          <a:solidFill>
            <a:schemeClr val="accent4">
              <a:shade val="80000"/>
              <a:hueOff val="528246"/>
              <a:satOff val="-30258"/>
              <a:lumOff val="3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>
            <a:latin typeface="Calibri"/>
            <a:ea typeface="Calibri"/>
            <a:cs typeface="Calibri"/>
          </a:endParaRPr>
        </a:p>
      </dsp:txBody>
      <dsp:txXfrm rot="-5400000">
        <a:off x="1" y="3572115"/>
        <a:ext cx="838822" cy="359495"/>
      </dsp:txXfrm>
    </dsp:sp>
    <dsp:sp modelId="{2F3B976F-8BD7-4276-8ED4-813285ED1366}">
      <dsp:nvSpPr>
        <dsp:cNvPr id="0" name=""/>
        <dsp:cNvSpPr/>
      </dsp:nvSpPr>
      <dsp:spPr>
        <a:xfrm rot="5400000">
          <a:off x="5830682" y="-1839155"/>
          <a:ext cx="778906" cy="107626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528246"/>
              <a:satOff val="-30258"/>
              <a:lumOff val="3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>
              <a:solidFill>
                <a:srgbClr val="444444"/>
              </a:solidFill>
              <a:latin typeface="Calibri"/>
              <a:ea typeface="Calibri"/>
              <a:cs typeface="Calibri"/>
            </a:rPr>
            <a:t>Oportunidad de formar educadores más conscientes de su rol en la construcción de una educación pertinente y contextualizada.</a:t>
          </a:r>
          <a:endParaRPr lang="es-CO" sz="2400" kern="1200">
            <a:solidFill>
              <a:srgbClr val="444444"/>
            </a:solidFill>
            <a:latin typeface="Calibri"/>
            <a:ea typeface="Calibri"/>
            <a:cs typeface="Calibri"/>
          </a:endParaRPr>
        </a:p>
      </dsp:txBody>
      <dsp:txXfrm rot="-5400000">
        <a:off x="838822" y="3190728"/>
        <a:ext cx="10724604" cy="702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6ACB0-504B-48E8-9CFB-D2AD205443EB}">
      <dsp:nvSpPr>
        <dsp:cNvPr id="0" name=""/>
        <dsp:cNvSpPr/>
      </dsp:nvSpPr>
      <dsp:spPr>
        <a:xfrm>
          <a:off x="1234101" y="311626"/>
          <a:ext cx="4027171" cy="4027171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i="0" u="none" kern="1200"/>
            <a:t> Pensar </a:t>
          </a:r>
          <a:r>
            <a:rPr lang="es-ES" sz="2000" b="0" i="0" u="none" kern="1200"/>
            <a:t>sobre el hacer en el aula</a:t>
          </a:r>
          <a:endParaRPr lang="es-CO" sz="2000" kern="1200"/>
        </a:p>
      </dsp:txBody>
      <dsp:txXfrm>
        <a:off x="3356517" y="1165003"/>
        <a:ext cx="1438275" cy="1198563"/>
      </dsp:txXfrm>
    </dsp:sp>
    <dsp:sp modelId="{3528CFF9-C7F8-43A7-8DD7-3F5B5DB669FC}">
      <dsp:nvSpPr>
        <dsp:cNvPr id="0" name=""/>
        <dsp:cNvSpPr/>
      </dsp:nvSpPr>
      <dsp:spPr>
        <a:xfrm>
          <a:off x="1151161" y="455453"/>
          <a:ext cx="4027171" cy="4027171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shade val="50000"/>
            <a:hueOff val="406356"/>
            <a:satOff val="-23479"/>
            <a:lumOff val="324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i="0" u="none" kern="1200"/>
            <a:t>Formación intelectual permanente</a:t>
          </a:r>
          <a:endParaRPr lang="es-CO" sz="2000" kern="1200"/>
        </a:p>
      </dsp:txBody>
      <dsp:txXfrm>
        <a:off x="2110011" y="3068321"/>
        <a:ext cx="2157413" cy="1054735"/>
      </dsp:txXfrm>
    </dsp:sp>
    <dsp:sp modelId="{DEAA8524-4A9D-406B-A4F7-453EAB01ADEA}">
      <dsp:nvSpPr>
        <dsp:cNvPr id="0" name=""/>
        <dsp:cNvSpPr/>
      </dsp:nvSpPr>
      <dsp:spPr>
        <a:xfrm>
          <a:off x="1068220" y="311626"/>
          <a:ext cx="4027171" cy="402717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shade val="50000"/>
            <a:hueOff val="406356"/>
            <a:satOff val="-23479"/>
            <a:lumOff val="324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kern="1200"/>
            <a:t>El hacer en el aula</a:t>
          </a:r>
          <a:endParaRPr lang="es-CO" sz="2000" kern="1200"/>
        </a:p>
      </dsp:txBody>
      <dsp:txXfrm>
        <a:off x="1534701" y="1165003"/>
        <a:ext cx="1438275" cy="1198563"/>
      </dsp:txXfrm>
    </dsp:sp>
    <dsp:sp modelId="{95386C44-A323-4D2D-AD25-2129ED99E3D7}">
      <dsp:nvSpPr>
        <dsp:cNvPr id="0" name=""/>
        <dsp:cNvSpPr/>
      </dsp:nvSpPr>
      <dsp:spPr>
        <a:xfrm>
          <a:off x="985133" y="62325"/>
          <a:ext cx="4525773" cy="452577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C7AF7-DF67-472F-B0D3-D72B69E67F61}">
      <dsp:nvSpPr>
        <dsp:cNvPr id="0" name=""/>
        <dsp:cNvSpPr/>
      </dsp:nvSpPr>
      <dsp:spPr>
        <a:xfrm>
          <a:off x="901860" y="205898"/>
          <a:ext cx="4525773" cy="452577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shade val="90000"/>
            <a:hueOff val="421166"/>
            <a:satOff val="-21886"/>
            <a:lumOff val="269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6F7EF-10DB-4B62-BABB-17D946AC5882}">
      <dsp:nvSpPr>
        <dsp:cNvPr id="0" name=""/>
        <dsp:cNvSpPr/>
      </dsp:nvSpPr>
      <dsp:spPr>
        <a:xfrm>
          <a:off x="818587" y="62325"/>
          <a:ext cx="4525773" cy="452577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shade val="90000"/>
            <a:hueOff val="421166"/>
            <a:satOff val="-21886"/>
            <a:lumOff val="269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560" y="1122363"/>
            <a:ext cx="1008935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560" y="3602038"/>
            <a:ext cx="1008935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62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825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6927" y="365125"/>
            <a:ext cx="290069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858" y="365125"/>
            <a:ext cx="8533914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24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23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51" y="1709738"/>
            <a:ext cx="1160276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851" y="4589464"/>
            <a:ext cx="116027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829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858" y="1825625"/>
            <a:ext cx="5717302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0315" y="1825625"/>
            <a:ext cx="5717302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750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10" y="365126"/>
            <a:ext cx="1160276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610" y="1681163"/>
            <a:ext cx="5691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610" y="2505075"/>
            <a:ext cx="569102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10315" y="1681163"/>
            <a:ext cx="57190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10315" y="2505075"/>
            <a:ext cx="5719054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271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503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29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10" y="457200"/>
            <a:ext cx="43387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054" y="987426"/>
            <a:ext cx="68103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610" y="2057400"/>
            <a:ext cx="43387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98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10" y="457200"/>
            <a:ext cx="43387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9054" y="987426"/>
            <a:ext cx="681031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610" y="2057400"/>
            <a:ext cx="43387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465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858" y="365126"/>
            <a:ext cx="116027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858" y="1825625"/>
            <a:ext cx="11602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858" y="6356351"/>
            <a:ext cx="3026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6133" y="6356351"/>
            <a:ext cx="4540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0810" y="6356351"/>
            <a:ext cx="3026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953478-64D4-D64C-8171-EBAD456B6A0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180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mailto:sgranoble@unicauca.edu.co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hyperlink" Target="mailto:ycalambasv@unicauca.edu.co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diagramLayout" Target="../diagrams/layout2.xml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diagramLayout" Target="../diagrams/layout3.xml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diagramLayout" Target="../diagrams/layout4.xml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354405" cy="1354405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440000" cy="1354405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20BE5C-83CE-D5F5-14FA-5A93ADB79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745" y="1721589"/>
            <a:ext cx="10767202" cy="438413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marR="17145" indent="0" algn="ctr">
              <a:spcBef>
                <a:spcPct val="0"/>
              </a:spcBef>
              <a:spcAft>
                <a:spcPts val="1000"/>
              </a:spcAft>
              <a:buNone/>
            </a:pPr>
            <a:r>
              <a:rPr lang="es-ES" sz="3000" b="1">
                <a:latin typeface="+mj-lt"/>
                <a:ea typeface="+mj-ea"/>
                <a:cs typeface="+mj-cs"/>
              </a:rPr>
              <a:t>IMPORTANCIA DEL ESTUDIO DE LA OBRA "UNA HISTORIA DE LA VERDAD EN OCCIDENTE" DE MAURICIO NIETO EN LA FORMACIÓN DE LICENCIADOS </a:t>
            </a:r>
            <a:endParaRPr lang="es-ES">
              <a:ea typeface="+mj-ea"/>
              <a:cs typeface="+mj-cs"/>
            </a:endParaRPr>
          </a:p>
          <a:p>
            <a:pPr marL="0" marR="17145" indent="0" algn="ctr">
              <a:spcBef>
                <a:spcPct val="0"/>
              </a:spcBef>
              <a:spcAft>
                <a:spcPts val="1000"/>
              </a:spcAft>
              <a:buNone/>
            </a:pPr>
            <a:endParaRPr lang="es-ES" sz="3000">
              <a:latin typeface="+mj-lt"/>
              <a:ea typeface="+mj-ea"/>
              <a:cs typeface="+mj-cs"/>
            </a:endParaRPr>
          </a:p>
          <a:p>
            <a:pPr marL="2540" marR="413385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latin typeface="+mj-lt"/>
                <a:ea typeface="+mj-ea"/>
                <a:cs typeface="+mj-cs"/>
              </a:rPr>
              <a:t>Yuli Alejandra Calambas Vivas¹</a:t>
            </a:r>
          </a:p>
          <a:p>
            <a:pPr marL="2540" marR="413385" indent="0" algn="ctr">
              <a:spcBef>
                <a:spcPts val="0"/>
              </a:spcBef>
              <a:buNone/>
            </a:pPr>
            <a:r>
              <a:rPr lang="es-ES" sz="2700" err="1">
                <a:latin typeface="+mj-lt"/>
                <a:ea typeface="+mj-ea"/>
                <a:cs typeface="+mj-cs"/>
              </a:rPr>
              <a:t>Sindy</a:t>
            </a:r>
            <a:r>
              <a:rPr lang="es-ES" sz="2700">
                <a:latin typeface="+mj-lt"/>
                <a:ea typeface="+mj-ea"/>
                <a:cs typeface="+mj-cs"/>
              </a:rPr>
              <a:t> Catherine </a:t>
            </a:r>
            <a:r>
              <a:rPr lang="es-ES" sz="2700" err="1">
                <a:latin typeface="+mj-lt"/>
                <a:ea typeface="+mj-ea"/>
                <a:cs typeface="+mj-cs"/>
              </a:rPr>
              <a:t>Granoble</a:t>
            </a:r>
            <a:r>
              <a:rPr lang="es-ES" sz="2700">
                <a:latin typeface="+mj-lt"/>
                <a:ea typeface="+mj-ea"/>
                <a:cs typeface="+mj-cs"/>
              </a:rPr>
              <a:t> Gómez²</a:t>
            </a:r>
          </a:p>
          <a:p>
            <a:pPr marL="2540" marR="413385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700">
              <a:latin typeface="+mj-lt"/>
              <a:ea typeface="+mj-ea"/>
              <a:cs typeface="+mj-cs"/>
            </a:endParaRPr>
          </a:p>
          <a:p>
            <a:pPr marL="2540" marR="413385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700">
              <a:latin typeface="+mj-lt"/>
              <a:ea typeface="+mj-ea"/>
              <a:cs typeface="+mj-cs"/>
            </a:endParaRPr>
          </a:p>
          <a:p>
            <a:pPr marL="2540" marR="413385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700">
              <a:latin typeface="+mj-lt"/>
              <a:ea typeface="+mj-ea"/>
              <a:cs typeface="+mj-cs"/>
            </a:endParaRPr>
          </a:p>
          <a:p>
            <a:pPr marL="2540" marR="413385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latin typeface="+mj-lt"/>
                <a:ea typeface="+mj-ea"/>
                <a:cs typeface="+mj-cs"/>
              </a:rPr>
              <a:t>Eje temático: Cultura, Comunicación y Formación del Profesorado.</a:t>
            </a:r>
          </a:p>
          <a:p>
            <a:pPr marL="2540" marR="413385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1500">
              <a:latin typeface="+mj-lt"/>
              <a:ea typeface="+mj-ea"/>
              <a:cs typeface="+mj-cs"/>
            </a:endParaRPr>
          </a:p>
          <a:p>
            <a:pPr marL="2540" marR="413385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1500">
              <a:latin typeface="+mj-lt"/>
              <a:ea typeface="+mj-ea"/>
              <a:cs typeface="+mj-cs"/>
            </a:endParaRPr>
          </a:p>
          <a:p>
            <a:pPr marL="2540" marR="413385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1500">
              <a:latin typeface="+mj-lt"/>
              <a:ea typeface="+mj-ea"/>
              <a:cs typeface="+mj-cs"/>
            </a:endParaRPr>
          </a:p>
          <a:p>
            <a:pPr marL="2540" marR="413385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1500">
              <a:latin typeface="+mj-lt"/>
              <a:ea typeface="+mj-ea"/>
              <a:cs typeface="+mj-cs"/>
            </a:endParaRPr>
          </a:p>
          <a:p>
            <a:pPr marL="2540" marR="413385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1500">
              <a:latin typeface="+mj-lt"/>
              <a:ea typeface="+mj-ea"/>
              <a:cs typeface="+mj-cs"/>
            </a:endParaRPr>
          </a:p>
          <a:p>
            <a:pPr marL="2540" marR="413385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1500">
              <a:latin typeface="+mj-lt"/>
              <a:ea typeface="+mj-ea"/>
              <a:cs typeface="+mj-cs"/>
            </a:endParaRPr>
          </a:p>
          <a:p>
            <a:pPr marL="2540" marR="413385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1400">
              <a:latin typeface="+mj-lt"/>
              <a:ea typeface="+mj-ea"/>
              <a:cs typeface="+mj-cs"/>
            </a:endParaRPr>
          </a:p>
          <a:p>
            <a:pPr marL="2540" marR="413385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1400">
              <a:latin typeface="+mj-lt"/>
              <a:ea typeface="+mj-ea"/>
              <a:cs typeface="+mj-cs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latin typeface="+mj-lt"/>
                <a:ea typeface="+mj-ea"/>
                <a:cs typeface="+mj-cs"/>
              </a:rPr>
              <a:t>¹Estudiante de Licenciatura en Educación Básica Primaria de la Universidad del Cauca. </a:t>
            </a:r>
            <a:r>
              <a:rPr lang="es-ES" sz="1400">
                <a:latin typeface="+mj-lt"/>
                <a:ea typeface="+mj-ea"/>
                <a:cs typeface="+mj-c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ycalambasv@unicauca.edu.co</a:t>
            </a:r>
            <a:endParaRPr lang="es-ES" sz="1400">
              <a:latin typeface="+mj-lt"/>
              <a:ea typeface="+mj-ea"/>
              <a:cs typeface="+mj-cs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latin typeface="+mj-lt"/>
                <a:ea typeface="+mj-ea"/>
                <a:cs typeface="+mj-cs"/>
              </a:rPr>
              <a:t>²Estudiante de Licenciatura en Ciencias Naturales de la Universidad del Cauca. </a:t>
            </a:r>
            <a:r>
              <a:rPr lang="es-ES" sz="1400">
                <a:latin typeface="+mj-lt"/>
                <a:ea typeface="+mj-ea"/>
                <a:cs typeface="+mj-c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sgranoble@unicauca.edu.co</a:t>
            </a:r>
            <a:r>
              <a:rPr lang="es-ES" sz="1400">
                <a:latin typeface="+mj-lt"/>
                <a:ea typeface="+mj-ea"/>
                <a:cs typeface="+mj-cs"/>
              </a:rPr>
              <a:t> </a:t>
            </a:r>
            <a:endParaRPr lang="es-CO" sz="1400"/>
          </a:p>
        </p:txBody>
      </p:sp>
    </p:spTree>
    <p:extLst>
      <p:ext uri="{BB962C8B-B14F-4D97-AF65-F5344CB8AC3E}">
        <p14:creationId xmlns:p14="http://schemas.microsoft.com/office/powerpoint/2010/main" val="406022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>
            <a:normAutofit/>
          </a:bodyPr>
          <a:lstStyle/>
          <a:p>
            <a:r>
              <a:rPr lang="es-CO" b="1"/>
              <a:t>1.  INTRODUCCIÓN</a:t>
            </a:r>
            <a:endParaRPr lang="es-CO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08D0A74-4947-0954-4A6D-F8EB58EAF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285313"/>
              </p:ext>
            </p:extLst>
          </p:nvPr>
        </p:nvGraphicFramePr>
        <p:xfrm>
          <a:off x="2754868" y="1780689"/>
          <a:ext cx="7942738" cy="391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49926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/>
          <a:lstStyle/>
          <a:p>
            <a:r>
              <a:rPr lang="es-CO" b="1"/>
              <a:t>2. DISEÑO METODOLÓGICO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20BE5C-83CE-D5F5-14FA-5A93ADB79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524" y="2236971"/>
            <a:ext cx="666079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96545" marR="1905" indent="-285750">
              <a:spcBef>
                <a:spcPts val="36"/>
              </a:spcBef>
            </a:pPr>
            <a:r>
              <a:rPr lang="es-ES" sz="25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El grupo de est</a:t>
            </a:r>
            <a:r>
              <a:rPr lang="es-ES" sz="2500">
                <a:solidFill>
                  <a:srgbClr val="000000"/>
                </a:solidFill>
                <a:latin typeface="Times New Roman"/>
                <a:cs typeface="Times New Roman"/>
              </a:rPr>
              <a:t>udio se organizó siguiendo la metodología del </a:t>
            </a:r>
            <a:r>
              <a:rPr lang="es-ES" sz="2500" b="1">
                <a:solidFill>
                  <a:srgbClr val="000000"/>
                </a:solidFill>
                <a:latin typeface="Times New Roman"/>
                <a:cs typeface="Times New Roman"/>
              </a:rPr>
              <a:t>Seminario Alemán.</a:t>
            </a:r>
          </a:p>
          <a:p>
            <a:pPr marL="10795" marR="1905" indent="0">
              <a:spcBef>
                <a:spcPts val="36"/>
              </a:spcBef>
              <a:buNone/>
            </a:pPr>
            <a:endParaRPr lang="es-ES" sz="2500">
              <a:solidFill>
                <a:srgbClr val="000000"/>
              </a:solidFill>
              <a:latin typeface="Times New Roman" panose="02020603050405020304" pitchFamily="18" charset="0"/>
              <a:cs typeface="Times New Roman"/>
            </a:endParaRPr>
          </a:p>
          <a:p>
            <a:pPr marL="10795" marR="1905" indent="-285750">
              <a:spcBef>
                <a:spcPts val="36"/>
              </a:spcBef>
            </a:pPr>
            <a:r>
              <a:rPr lang="es-ES" sz="25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Cada reunión se centró en el </a:t>
            </a:r>
            <a:r>
              <a:rPr lang="es-ES" sz="2500" b="1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estudio, el debate y la formulación de reflexiones</a:t>
            </a:r>
            <a:r>
              <a:rPr lang="es-ES" sz="25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que fortalecieran la perspectiva filosófica, histórica y pedagógica de los miembros del grupo.</a:t>
            </a:r>
            <a:endParaRPr lang="es-CO" sz="250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03705F0-F3CA-BD02-0B5F-38594ACE4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93854"/>
              </p:ext>
            </p:extLst>
          </p:nvPr>
        </p:nvGraphicFramePr>
        <p:xfrm>
          <a:off x="7376134" y="1690689"/>
          <a:ext cx="5541376" cy="380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421521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861" y="2502631"/>
            <a:ext cx="7544969" cy="1325563"/>
          </a:xfrm>
        </p:spPr>
        <p:txBody>
          <a:bodyPr/>
          <a:lstStyle/>
          <a:p>
            <a:r>
              <a:rPr lang="es-CO" b="1"/>
              <a:t>3. RESULTADOS Y DISCUSIÓN.</a:t>
            </a:r>
          </a:p>
        </p:txBody>
      </p:sp>
    </p:spTree>
    <p:extLst>
      <p:ext uri="{BB962C8B-B14F-4D97-AF65-F5344CB8AC3E}">
        <p14:creationId xmlns:p14="http://schemas.microsoft.com/office/powerpoint/2010/main" val="275788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>
            <a:noAutofit/>
          </a:bodyPr>
          <a:lstStyle/>
          <a:p>
            <a:r>
              <a:rPr lang="es-CO" sz="3200" b="0" i="0" u="none"/>
              <a:t>Importancia de estudiar la obra “Una historia de la verdad en Occidente” de Mauricio Nieto </a:t>
            </a:r>
            <a:r>
              <a:rPr lang="es-CO" sz="3200"/>
              <a:t>O.</a:t>
            </a:r>
          </a:p>
        </p:txBody>
      </p:sp>
      <p:graphicFrame>
        <p:nvGraphicFramePr>
          <p:cNvPr id="2205" name="Marcador de contenido 2204">
            <a:extLst>
              <a:ext uri="{FF2B5EF4-FFF2-40B4-BE49-F238E27FC236}">
                <a16:creationId xmlns:a16="http://schemas.microsoft.com/office/drawing/2014/main" id="{56079675-FA73-8CE7-C09D-21778EDB69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526732"/>
              </p:ext>
            </p:extLst>
          </p:nvPr>
        </p:nvGraphicFramePr>
        <p:xfrm>
          <a:off x="925513" y="1825625"/>
          <a:ext cx="116014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04507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>
            <a:noAutofit/>
          </a:bodyPr>
          <a:lstStyle/>
          <a:p>
            <a:r>
              <a:rPr lang="es-CO" sz="3200" b="0" i="0" u="none"/>
              <a:t>Importancia de estudiar la obra “Una historia de la verdad en Occidente” de Mauricio Nieto </a:t>
            </a:r>
            <a:r>
              <a:rPr lang="es-CO" sz="3200"/>
              <a:t>O.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7646DC6-8804-6F93-1262-D4B6BCCDF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797145"/>
              </p:ext>
            </p:extLst>
          </p:nvPr>
        </p:nvGraphicFramePr>
        <p:xfrm>
          <a:off x="5993806" y="1493949"/>
          <a:ext cx="6329494" cy="4794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5D1EBCB5-1739-B887-06B8-C75290D10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906" y="3188382"/>
            <a:ext cx="480624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ES" sz="2500" b="1">
                <a:solidFill>
                  <a:srgbClr val="000000"/>
                </a:solidFill>
                <a:latin typeface="Times New Roman"/>
                <a:cs typeface="Times New Roman"/>
              </a:rPr>
              <a:t>2. “Reflexión crítica sobre la práctica” Freire (2002)</a:t>
            </a:r>
            <a:endParaRPr lang="es-CO" sz="25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327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837" y="309786"/>
            <a:ext cx="3613018" cy="1325563"/>
          </a:xfrm>
        </p:spPr>
        <p:txBody>
          <a:bodyPr>
            <a:noAutofit/>
          </a:bodyPr>
          <a:lstStyle/>
          <a:p>
            <a:r>
              <a:rPr lang="es-CO" sz="3200"/>
              <a:t>4. CONCLUSIONES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5D1EBCB5-1739-B887-06B8-C75290D10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026" y="2010438"/>
            <a:ext cx="874442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>
                <a:solidFill>
                  <a:srgbClr val="000000"/>
                </a:solidFill>
                <a:latin typeface="Times New Roman"/>
                <a:cs typeface="Times New Roman"/>
              </a:rPr>
              <a:t>“La</a:t>
            </a:r>
            <a:r>
              <a:rPr lang="es-ES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curiosidad ingenua” (Freire, 2002) se transforma en “Curiosidad epistemológica” con la ayuda del pensamiento crítico (p.11)</a:t>
            </a:r>
          </a:p>
          <a:p>
            <a:r>
              <a:rPr lang="es-ES">
                <a:solidFill>
                  <a:srgbClr val="000000"/>
                </a:solidFill>
                <a:latin typeface="Times New Roman"/>
                <a:cs typeface="Times New Roman"/>
              </a:rPr>
              <a:t>Romper</a:t>
            </a:r>
            <a:r>
              <a:rPr lang="es-ES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las barreras entre disciplinas y encontrar un punto de encuentro para la reflexión.</a:t>
            </a:r>
            <a:endParaRPr lang="es-ES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s-ES">
                <a:solidFill>
                  <a:srgbClr val="000000"/>
                </a:solidFill>
                <a:latin typeface="Times New Roman" panose="02020603050405020304" pitchFamily="18" charset="0"/>
              </a:rPr>
              <a:t>Este proceso ha </a:t>
            </a:r>
            <a:r>
              <a:rPr lang="es-ES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impulsado, tanto a nivel individual como grupal, la indagación crítica, el diálogo, la discusión, la reflexión y el descubrimiento.</a:t>
            </a:r>
            <a:endParaRPr lang="es-CO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738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>
            <a:noAutofit/>
          </a:bodyPr>
          <a:lstStyle/>
          <a:p>
            <a:r>
              <a:rPr lang="es-CO" sz="3200"/>
              <a:t>5. REFERENCIAS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5D1EBCB5-1739-B887-06B8-C75290D10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74" y="1906950"/>
            <a:ext cx="11965230" cy="4351338"/>
          </a:xfrm>
        </p:spPr>
        <p:txBody>
          <a:bodyPr>
            <a:normAutofit lnSpcReduction="10000"/>
          </a:bodyPr>
          <a:lstStyle/>
          <a:p>
            <a:pPr marR="1588" indent="0" algn="just" rtl="0">
              <a:spcBef>
                <a:spcPts val="1604"/>
              </a:spcBef>
              <a:spcAft>
                <a:spcPts val="0"/>
              </a:spcAft>
              <a:buNone/>
            </a:pPr>
            <a:r>
              <a:rPr lang="es-ES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Freire, P. (1999).</a:t>
            </a:r>
            <a:r>
              <a:rPr lang="es-ES" sz="1800" b="0" i="1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Pedagogía de La Esperanza: Un reencuentro con la pedagogía del oprimido. </a:t>
            </a:r>
            <a:r>
              <a:rPr lang="es-ES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Siglo XXI Ediciones.</a:t>
            </a:r>
            <a:endParaRPr lang="es-ES" sz="1200" b="0">
              <a:effectLst/>
            </a:endParaRPr>
          </a:p>
          <a:p>
            <a:pPr marR="1588" indent="0" algn="just" rtl="0">
              <a:spcBef>
                <a:spcPts val="1604"/>
              </a:spcBef>
              <a:spcAft>
                <a:spcPts val="0"/>
              </a:spcAft>
              <a:buNone/>
            </a:pPr>
            <a:r>
              <a:rPr lang="es-ES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Freire, P. (2002a). </a:t>
            </a:r>
            <a:r>
              <a:rPr lang="es-ES" sz="1800" b="0" i="1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Cartas a quien pretende enseñar. </a:t>
            </a:r>
            <a:r>
              <a:rPr lang="es-ES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Siglo XXI Ediciones.</a:t>
            </a:r>
            <a:endParaRPr lang="es-ES" sz="1200" b="0">
              <a:effectLst/>
            </a:endParaRPr>
          </a:p>
          <a:p>
            <a:pPr marR="1588" indent="0" algn="just" rtl="0">
              <a:spcBef>
                <a:spcPts val="1604"/>
              </a:spcBef>
              <a:spcAft>
                <a:spcPts val="0"/>
              </a:spcAft>
              <a:buNone/>
            </a:pPr>
            <a:r>
              <a:rPr lang="es-ES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Freire, P. (2002b). </a:t>
            </a:r>
            <a:r>
              <a:rPr lang="es-ES" sz="1800" b="0" i="1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Pedagogía de la Autonomía: Saberes Necesarios Para la Práctica Educativa (G. Palacios, Trad.). </a:t>
            </a:r>
            <a:r>
              <a:rPr lang="es-ES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Siglo XXI Ediciones.</a:t>
            </a:r>
            <a:endParaRPr lang="es-ES" sz="1200" b="0">
              <a:effectLst/>
            </a:endParaRPr>
          </a:p>
          <a:p>
            <a:pPr marR="1588" indent="0" algn="just" rtl="0">
              <a:spcBef>
                <a:spcPts val="1604"/>
              </a:spcBef>
              <a:spcAft>
                <a:spcPts val="0"/>
              </a:spcAft>
              <a:buNone/>
            </a:pPr>
            <a:r>
              <a:rPr lang="es-ES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Freire, P. (2005).</a:t>
            </a:r>
            <a:r>
              <a:rPr lang="es-ES" sz="1800" b="0" i="1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Pedagogía del oprimido. </a:t>
            </a:r>
            <a:r>
              <a:rPr lang="es-ES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Siglo XXI Ediciones.</a:t>
            </a:r>
            <a:endParaRPr lang="es-ES" sz="1200" b="0">
              <a:effectLst/>
            </a:endParaRPr>
          </a:p>
          <a:p>
            <a:pPr marR="1588" indent="0" algn="just" rtl="0">
              <a:spcBef>
                <a:spcPts val="1604"/>
              </a:spcBef>
              <a:spcAft>
                <a:spcPts val="0"/>
              </a:spcAft>
              <a:buNone/>
            </a:pPr>
            <a:r>
              <a:rPr lang="es-ES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Nieto, M. (2013). </a:t>
            </a:r>
            <a:r>
              <a:rPr lang="es-ES" sz="1800" b="0" i="1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Las máquinas del imperio y el reino de Dios. Reflexiones sobre ciencia, tecnología y religión en el mundo atlántico del siglo XVI.</a:t>
            </a:r>
            <a:r>
              <a:rPr lang="es-ES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Universidad de los Andes.</a:t>
            </a:r>
          </a:p>
          <a:p>
            <a:pPr marR="1588" indent="0" algn="just" rtl="0">
              <a:spcBef>
                <a:spcPts val="1604"/>
              </a:spcBef>
              <a:spcAft>
                <a:spcPts val="0"/>
              </a:spcAft>
              <a:buNone/>
            </a:pPr>
            <a:r>
              <a:rPr lang="es-ES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Nieto, M. (2017). </a:t>
            </a:r>
            <a:r>
              <a:rPr lang="es-ES" sz="1800" b="0" i="1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Los retos de la Colombia contemporánea: Miradas disciplinares diversas en las ciencias sociales. </a:t>
            </a:r>
            <a:r>
              <a:rPr lang="es-ES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Universidad de los Andes.</a:t>
            </a:r>
            <a:endParaRPr lang="es-ES" sz="1200" b="0">
              <a:effectLst/>
            </a:endParaRPr>
          </a:p>
          <a:p>
            <a:pPr marR="1588" indent="0" rtl="0">
              <a:spcBef>
                <a:spcPts val="1604"/>
              </a:spcBef>
              <a:spcAft>
                <a:spcPts val="0"/>
              </a:spcAft>
              <a:buNone/>
            </a:pPr>
            <a:r>
              <a:rPr lang="es-ES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Nieto, M. (2019).</a:t>
            </a:r>
            <a:r>
              <a:rPr lang="es-ES" sz="1800" b="0" i="1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Una historia de la verdad en Occidente. Ciencia, arte, religión y política en la conformación de la cosmología moderna. </a:t>
            </a:r>
            <a:r>
              <a:rPr lang="es-ES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Universidad de los Andes.</a:t>
            </a:r>
            <a:br>
              <a:rPr lang="es-ES" sz="1200" b="0">
                <a:effectLst/>
              </a:rPr>
            </a:br>
            <a:endParaRPr lang="es-CO" sz="25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9099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 DIAPOSITIVAS RUDE" id="{49B384C2-8C00-8641-8DE2-478E675D4233}" vid="{77A5B53B-9F7F-3B4F-B110-818D3DA1F5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DIAPOSITIVAS RUDE</Template>
  <Application>Microsoft Office PowerPoint</Application>
  <PresentationFormat>Custom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PowerPoint Presentation</vt:lpstr>
      <vt:lpstr>1.  INTRODUCCIÓN</vt:lpstr>
      <vt:lpstr>2. DISEÑO METODOLÓGICO</vt:lpstr>
      <vt:lpstr>3. RESULTADOS Y DISCUSIÓN.</vt:lpstr>
      <vt:lpstr>Importancia de estudiar la obra “Una historia de la verdad en Occidente” de Mauricio Nieto O.</vt:lpstr>
      <vt:lpstr>Importancia de estudiar la obra “Una historia de la verdad en Occidente” de Mauricio Nieto O.</vt:lpstr>
      <vt:lpstr>4. CONCLUSIONES</vt:lpstr>
      <vt:lpstr>5. 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Yuli Alejandra Calambas Vivas</dc:creator>
  <cp:revision>1</cp:revision>
  <dcterms:created xsi:type="dcterms:W3CDTF">2024-09-23T23:57:31Z</dcterms:created>
  <dcterms:modified xsi:type="dcterms:W3CDTF">2024-10-02T21:50:59Z</dcterms:modified>
</cp:coreProperties>
</file>